
<file path=[Content_Types].xml><?xml version="1.0" encoding="utf-8"?>
<Types xmlns="http://schemas.openxmlformats.org/package/2006/content-types">
  <Override PartName="/ppt/slideMasters/slideMaster3.xml" ContentType="application/vnd.openxmlformats-officedocument.presentationml.slideMaster+xml"/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Layouts/slideLayout39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5.xml" ContentType="application/vnd.openxmlformats-officedocument.them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8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20.xml" ContentType="application/vnd.openxmlformats-officedocument.presentationml.slideLayout+xml"/>
  <Override PartName="/ppt/slideLayouts/slideLayout31.xml" ContentType="application/vnd.openxmlformats-officedocument.presentationml.slideLayout+xml"/>
  <Override PartName="/docProps/custom.xml" ContentType="application/vnd.openxmlformats-officedocument.custom-properties+xml"/>
  <Override PartName="/ppt/slideMasters/slideMaster4.xml" ContentType="application/vnd.openxmlformats-officedocument.presentationml.slideMaster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69.xml" ContentType="application/vnd.openxmlformats-officedocument.presentationml.slideLayout+xml"/>
  <Override PartName="/ppt/theme/theme6.xml" ContentType="application/vnd.openxmlformats-officedocument.them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48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76.xml" ContentType="application/vnd.openxmlformats-officedocument.presentationml.slideLayout+xml"/>
  <Default Extension="png" ContentType="image/png"/>
  <Override PartName="/ppt/notesSlides/notesSlide3.xml" ContentType="application/vnd.openxmlformats-officedocument.presentationml.notes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slideLayouts/slideLayout18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slideLayouts/slideLayout47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33.xml" ContentType="application/vnd.openxmlformats-officedocument.presentationml.slide+xml"/>
  <Override PartName="/ppt/slides/slide44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72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22.xml" ContentType="application/vnd.openxmlformats-officedocument.presentationml.slide+xml"/>
  <Override PartName="/ppt/slides/slide51.xml" ContentType="application/vnd.openxmlformats-officedocument.presentationml.slide+xml"/>
  <Override PartName="/ppt/slideLayouts/slideLayout14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6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40.xml" ContentType="application/vnd.openxmlformats-officedocument.presentationml.slide+xml"/>
  <Override PartName="/ppt/slideLayouts/slideLayout21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Masters/slideMaster5.xml" ContentType="application/vnd.openxmlformats-officedocument.presentationml.slideMaster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handoutMasters/handoutMaster1.xml" ContentType="application/vnd.openxmlformats-officedocument.presentationml.handoutMaster+xml"/>
  <Override PartName="/ppt/slideLayouts/slideLayout59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79.xml" ContentType="application/vnd.openxmlformats-officedocument.presentationml.slideLayout+xml"/>
  <Override PartName="/ppt/theme/theme7.xml" ContentType="application/vnd.openxmlformats-officedocument.them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slideLayouts/slideLayout55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73.xml" ContentType="application/vnd.openxmlformats-officedocument.presentationml.slideLayout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Layouts/slideLayout2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Masters/slideMaster6.xml" ContentType="application/vnd.openxmlformats-officedocument.presentationml.slideMaster+xml"/>
  <Override PartName="/ppt/theme/theme8.xml" ContentType="application/vnd.openxmlformats-officedocument.theme+xml"/>
  <Override PartName="/ppt/slides/slide7.xml" ContentType="application/vnd.openxmlformats-officedocument.presentationml.slide+xml"/>
  <Override PartName="/ppt/slideLayouts/slideLayout9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Masters/slideMaster2.xml" ContentType="application/vnd.openxmlformats-officedocument.presentationml.slideMaster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57.xml" ContentType="application/vnd.openxmlformats-officedocument.presentationml.slide+xml"/>
  <Override PartName="/ppt/slideLayouts/slideLayout3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4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85.xml" ContentType="application/vnd.openxmlformats-officedocument.presentationml.slideLayout+xml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46.xml" ContentType="application/vnd.openxmlformats-officedocument.presentationml.slide+xml"/>
  <Override PartName="/ppt/slideLayouts/slideLayout5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s/slide24.xml" ContentType="application/vnd.openxmlformats-officedocument.presentationml.slide+xml"/>
  <Override PartName="/ppt/slides/slide35.xml" ContentType="application/vnd.openxmlformats-officedocument.presentationml.slide+xml"/>
  <Override PartName="/ppt/slides/slide53.xml" ContentType="application/vnd.openxmlformats-officedocument.presentationml.slide+xml"/>
  <Override PartName="/ppt/slideLayouts/slideLayout16.xml" ContentType="application/vnd.openxmlformats-officedocument.presentationml.slideLayout+xml"/>
  <Override PartName="/ppt/slideLayouts/slideLayout34.xml" ContentType="application/vnd.openxmlformats-officedocument.presentationml.slideLayout+xml"/>
  <Default Extension="jpeg" ContentType="image/jpeg"/>
  <Override PartName="/ppt/slideLayouts/slideLayout63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s/slide13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30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4548" r:id="rId2"/>
    <p:sldMasterId id="2147484561" r:id="rId3"/>
    <p:sldMasterId id="2147484574" r:id="rId4"/>
    <p:sldMasterId id="2147484587" r:id="rId5"/>
    <p:sldMasterId id="2147484733" r:id="rId6"/>
  </p:sldMasterIdLst>
  <p:notesMasterIdLst>
    <p:notesMasterId r:id="rId65"/>
  </p:notesMasterIdLst>
  <p:handoutMasterIdLst>
    <p:handoutMasterId r:id="rId66"/>
  </p:handoutMasterIdLst>
  <p:sldIdLst>
    <p:sldId id="463" r:id="rId7"/>
    <p:sldId id="257" r:id="rId8"/>
    <p:sldId id="386" r:id="rId9"/>
    <p:sldId id="283" r:id="rId10"/>
    <p:sldId id="388" r:id="rId11"/>
    <p:sldId id="448" r:id="rId12"/>
    <p:sldId id="449" r:id="rId13"/>
    <p:sldId id="450" r:id="rId14"/>
    <p:sldId id="455" r:id="rId15"/>
    <p:sldId id="457" r:id="rId16"/>
    <p:sldId id="458" r:id="rId17"/>
    <p:sldId id="459" r:id="rId18"/>
    <p:sldId id="460" r:id="rId19"/>
    <p:sldId id="461" r:id="rId20"/>
    <p:sldId id="471" r:id="rId21"/>
    <p:sldId id="472" r:id="rId22"/>
    <p:sldId id="462" r:id="rId23"/>
    <p:sldId id="389" r:id="rId24"/>
    <p:sldId id="453" r:id="rId25"/>
    <p:sldId id="392" r:id="rId26"/>
    <p:sldId id="391" r:id="rId27"/>
    <p:sldId id="394" r:id="rId28"/>
    <p:sldId id="390" r:id="rId29"/>
    <p:sldId id="400" r:id="rId30"/>
    <p:sldId id="281" r:id="rId31"/>
    <p:sldId id="401" r:id="rId32"/>
    <p:sldId id="445" r:id="rId33"/>
    <p:sldId id="454" r:id="rId34"/>
    <p:sldId id="427" r:id="rId35"/>
    <p:sldId id="402" r:id="rId36"/>
    <p:sldId id="464" r:id="rId37"/>
    <p:sldId id="467" r:id="rId38"/>
    <p:sldId id="468" r:id="rId39"/>
    <p:sldId id="465" r:id="rId40"/>
    <p:sldId id="469" r:id="rId41"/>
    <p:sldId id="470" r:id="rId42"/>
    <p:sldId id="466" r:id="rId43"/>
    <p:sldId id="404" r:id="rId44"/>
    <p:sldId id="405" r:id="rId45"/>
    <p:sldId id="380" r:id="rId46"/>
    <p:sldId id="406" r:id="rId47"/>
    <p:sldId id="367" r:id="rId48"/>
    <p:sldId id="407" r:id="rId49"/>
    <p:sldId id="408" r:id="rId50"/>
    <p:sldId id="409" r:id="rId51"/>
    <p:sldId id="410" r:id="rId52"/>
    <p:sldId id="411" r:id="rId53"/>
    <p:sldId id="420" r:id="rId54"/>
    <p:sldId id="412" r:id="rId55"/>
    <p:sldId id="413" r:id="rId56"/>
    <p:sldId id="421" r:id="rId57"/>
    <p:sldId id="415" r:id="rId58"/>
    <p:sldId id="416" r:id="rId59"/>
    <p:sldId id="417" r:id="rId60"/>
    <p:sldId id="426" r:id="rId61"/>
    <p:sldId id="418" r:id="rId62"/>
    <p:sldId id="419" r:id="rId63"/>
    <p:sldId id="433" r:id="rId64"/>
  </p:sldIdLst>
  <p:sldSz cx="9144000" cy="5715000" type="screen16x10"/>
  <p:notesSz cx="6797675" cy="9874250"/>
  <p:defaultTextStyle>
    <a:defPPr>
      <a:defRPr lang="zh-CN"/>
    </a:defPPr>
    <a:lvl1pPr algn="l" rtl="0" fontAlgn="base">
      <a:spcBef>
        <a:spcPct val="0"/>
      </a:spcBef>
      <a:spcAft>
        <a:spcPct val="0"/>
      </a:spcAft>
      <a:buFont typeface="Arial" pitchFamily="34" charset="0"/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buFont typeface="Arial" pitchFamily="34" charset="0"/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buFont typeface="Arial" pitchFamily="34" charset="0"/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buFont typeface="Arial" pitchFamily="34" charset="0"/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buFont typeface="Arial" pitchFamily="34" charset="0"/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99"/>
    <a:srgbClr val="CC9900"/>
    <a:srgbClr val="FFCC00"/>
    <a:srgbClr val="FFFF00"/>
    <a:srgbClr val="9C7530"/>
    <a:srgbClr val="996633"/>
    <a:srgbClr val="FF0000"/>
    <a:srgbClr val="FF9933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88158" autoAdjust="0"/>
  </p:normalViewPr>
  <p:slideViewPr>
    <p:cSldViewPr snapToObjects="1">
      <p:cViewPr varScale="1">
        <p:scale>
          <a:sx n="85" d="100"/>
          <a:sy n="85" d="100"/>
        </p:scale>
        <p:origin x="-82" y="-77"/>
      </p:cViewPr>
      <p:guideLst>
        <p:guide orient="horz" pos="180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50" Type="http://schemas.openxmlformats.org/officeDocument/2006/relationships/slide" Target="slides/slide44.xml"/><Relationship Id="rId55" Type="http://schemas.openxmlformats.org/officeDocument/2006/relationships/slide" Target="slides/slide49.xml"/><Relationship Id="rId63" Type="http://schemas.openxmlformats.org/officeDocument/2006/relationships/slide" Target="slides/slide57.xml"/><Relationship Id="rId68" Type="http://schemas.openxmlformats.org/officeDocument/2006/relationships/viewProps" Target="viewProps.xml"/><Relationship Id="rId7" Type="http://schemas.openxmlformats.org/officeDocument/2006/relationships/slide" Target="slides/slid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slide" Target="slides/slide47.xml"/><Relationship Id="rId58" Type="http://schemas.openxmlformats.org/officeDocument/2006/relationships/slide" Target="slides/slide52.xml"/><Relationship Id="rId66" Type="http://schemas.openxmlformats.org/officeDocument/2006/relationships/handoutMaster" Target="handoutMasters/handoutMaster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slide" Target="slides/slide51.xml"/><Relationship Id="rId61" Type="http://schemas.openxmlformats.org/officeDocument/2006/relationships/slide" Target="slides/slide55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Relationship Id="rId60" Type="http://schemas.openxmlformats.org/officeDocument/2006/relationships/slide" Target="slides/slide54.xml"/><Relationship Id="rId65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slide" Target="slides/slide50.xml"/><Relationship Id="rId64" Type="http://schemas.openxmlformats.org/officeDocument/2006/relationships/slide" Target="slides/slide58.xml"/><Relationship Id="rId69" Type="http://schemas.openxmlformats.org/officeDocument/2006/relationships/theme" Target="theme/theme1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slide" Target="slides/slide53.xml"/><Relationship Id="rId67" Type="http://schemas.openxmlformats.org/officeDocument/2006/relationships/presProps" Target="presProps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slide" Target="slides/slide48.xml"/><Relationship Id="rId62" Type="http://schemas.openxmlformats.org/officeDocument/2006/relationships/slide" Target="slides/slide56.xml"/><Relationship Id="rId7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buFontTx/>
              <a:buNone/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buFontTx/>
              <a:buNone/>
              <a:defRPr sz="1200">
                <a:latin typeface="Arial" charset="0"/>
              </a:defRPr>
            </a:lvl1pPr>
          </a:lstStyle>
          <a:p>
            <a:pPr>
              <a:defRPr/>
            </a:pPr>
            <a:fld id="{F22C8027-6AEA-4C1C-AA16-1D620ECACA6D}" type="datetimeFigureOut">
              <a:rPr lang="zh-CN" altLang="en-US"/>
              <a:pPr>
                <a:defRPr/>
              </a:pPr>
              <a:t>2016-04-26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378824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buFontTx/>
              <a:buNone/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50443" y="9378824"/>
            <a:ext cx="2945659" cy="493713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B125C9D8-E98D-4769-B0D6-FF1CD04982C4}" type="slidenum">
              <a:rPr lang="zh-CN" altLang="en-US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5659" cy="49371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>
              <a:buFontTx/>
              <a:buNone/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1776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0443" y="0"/>
            <a:ext cx="2945659" cy="49371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buFontTx/>
              <a:buNone/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3492" name="Rectangle 4"/>
          <p:cNvSpPr>
            <a:spLocks noRot="1" noChangeArrowheads="1" noTextEdit="1"/>
          </p:cNvSpPr>
          <p:nvPr>
            <p:ph type="sldImg" idx="4294967295"/>
          </p:nvPr>
        </p:nvSpPr>
        <p:spPr bwMode="auto">
          <a:xfrm>
            <a:off x="438150" y="741363"/>
            <a:ext cx="5921375" cy="37020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776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768" y="4690269"/>
            <a:ext cx="5438140" cy="444341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11776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378824"/>
            <a:ext cx="2945659" cy="49371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>
              <a:buFontTx/>
              <a:buNone/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1776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0443" y="9378824"/>
            <a:ext cx="2945659" cy="49371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70F3232F-47AC-46DA-9D14-BADD8B1B85A3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headEnd/>
            <a:tailEnd/>
          </a:ln>
        </p:spPr>
        <p:txBody>
          <a:bodyPr/>
          <a:lstStyle/>
          <a:p>
            <a:fld id="{FBCE607B-2BC2-4DF4-8270-DA69BA15AEF8}" type="slidenum">
              <a:rPr lang="en-US" altLang="zh-CN" sz="1800"/>
              <a:pPr/>
              <a:t>2</a:t>
            </a:fld>
            <a:endParaRPr lang="en-US" altLang="zh-CN" sz="1800"/>
          </a:p>
        </p:txBody>
      </p:sp>
      <p:sp>
        <p:nvSpPr>
          <p:cNvPr id="66562" name="Rectangle 2"/>
          <p:cNvSpPr>
            <a:spLocks noRot="1" noChangeArrowheads="1" noTextEdit="1"/>
          </p:cNvSpPr>
          <p:nvPr>
            <p:ph type="sldImg" idx="4294967295"/>
          </p:nvPr>
        </p:nvSpPr>
        <p:spPr>
          <a:ln/>
        </p:spPr>
      </p:sp>
      <p:sp>
        <p:nvSpPr>
          <p:cNvPr id="66563" name="Rectangle 3"/>
          <p:cNvSpPr>
            <a:spLocks noGrp="1" noChangeArrowheads="1"/>
          </p:cNvSpPr>
          <p:nvPr>
            <p:ph type="body" idx="4294967295"/>
          </p:nvPr>
        </p:nvSpPr>
        <p:spPr>
          <a:ln/>
        </p:spPr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zh-CN" altLang="zh-CN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/>
        </p:spPr>
      </p:sp>
      <p:sp>
        <p:nvSpPr>
          <p:cNvPr id="73730" name="备注占位符 2"/>
          <p:cNvSpPr>
            <a:spLocks noGrp="1" noChangeArrowheads="1"/>
          </p:cNvSpPr>
          <p:nvPr>
            <p:ph type="body" idx="4294967295"/>
          </p:nvPr>
        </p:nvSpPr>
        <p:spPr>
          <a:ln/>
        </p:spPr>
        <p:txBody>
          <a:bodyPr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 smtClean="0">
              <a:latin typeface="Arial" pitchFamily="34" charset="0"/>
            </a:endParaRPr>
          </a:p>
        </p:txBody>
      </p:sp>
      <p:sp>
        <p:nvSpPr>
          <p:cNvPr id="73731" name="灯片编号占位符 3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headEnd/>
            <a:tailEnd/>
          </a:ln>
        </p:spPr>
        <p:txBody>
          <a:bodyPr/>
          <a:lstStyle/>
          <a:p>
            <a:fld id="{3C2578B8-FA71-4289-9E55-1BF125292E08}" type="slidenum">
              <a:rPr lang="zh-CN" altLang="en-US" sz="1800">
                <a:latin typeface="Calibri" pitchFamily="34" charset="0"/>
              </a:rPr>
              <a:pPr/>
              <a:t>7</a:t>
            </a:fld>
            <a:endParaRPr lang="zh-CN" altLang="en-US" sz="180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3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/>
        </p:spPr>
      </p:sp>
      <p:sp>
        <p:nvSpPr>
          <p:cNvPr id="115714" name="备注占位符 2"/>
          <p:cNvSpPr>
            <a:spLocks noGrp="1" noChangeArrowheads="1"/>
          </p:cNvSpPr>
          <p:nvPr>
            <p:ph type="body" idx="4294967295"/>
          </p:nvPr>
        </p:nvSpPr>
        <p:spPr>
          <a:ln/>
        </p:spPr>
        <p:txBody>
          <a:bodyPr>
            <a:prstTxWarp prst="textNoShape">
              <a:avLst/>
            </a:prstTxWarp>
          </a:bodyPr>
          <a:lstStyle/>
          <a:p>
            <a:r>
              <a:rPr lang="zh-CN" altLang="zh-CN" smtClean="0">
                <a:solidFill>
                  <a:srgbClr val="006699"/>
                </a:solidFill>
                <a:latin typeface="华文行楷" pitchFamily="2" charset="-122"/>
                <a:ea typeface="华文行楷" pitchFamily="2" charset="-122"/>
              </a:rPr>
              <a:t>如果我们反复用无效的方法与孩子沟通，孩子的逆反心理会越来越强，严重的还会影响亲子关系，导致日后孩子人际交往中的沟通障碍。与其这样，不如家长换个方式跟孩子相处，会有</a:t>
            </a:r>
            <a:r>
              <a:rPr lang="en-US" altLang="zh-CN" smtClean="0">
                <a:solidFill>
                  <a:srgbClr val="006699"/>
                </a:solidFill>
                <a:latin typeface="华文行楷" pitchFamily="2" charset="-122"/>
                <a:ea typeface="华文行楷" pitchFamily="2" charset="-122"/>
              </a:rPr>
              <a:t>“</a:t>
            </a:r>
            <a:r>
              <a:rPr lang="zh-CN" altLang="zh-CN" smtClean="0">
                <a:solidFill>
                  <a:srgbClr val="006699"/>
                </a:solidFill>
                <a:latin typeface="华文行楷" pitchFamily="2" charset="-122"/>
                <a:ea typeface="华文行楷" pitchFamily="2" charset="-122"/>
              </a:rPr>
              <a:t>柳暗花明又一村</a:t>
            </a:r>
            <a:r>
              <a:rPr lang="en-US" altLang="zh-CN" smtClean="0">
                <a:solidFill>
                  <a:srgbClr val="006699"/>
                </a:solidFill>
                <a:latin typeface="华文行楷" pitchFamily="2" charset="-122"/>
                <a:ea typeface="华文行楷" pitchFamily="2" charset="-122"/>
              </a:rPr>
              <a:t>”</a:t>
            </a:r>
            <a:r>
              <a:rPr lang="zh-CN" altLang="zh-CN" smtClean="0">
                <a:solidFill>
                  <a:srgbClr val="006699"/>
                </a:solidFill>
                <a:latin typeface="华文行楷" pitchFamily="2" charset="-122"/>
                <a:ea typeface="华文行楷" pitchFamily="2" charset="-122"/>
              </a:rPr>
              <a:t>的感觉。</a:t>
            </a:r>
            <a:endParaRPr lang="zh-CN" altLang="en-US" smtClean="0">
              <a:solidFill>
                <a:srgbClr val="006699"/>
              </a:solidFill>
              <a:latin typeface="华文行楷" pitchFamily="2" charset="-122"/>
              <a:ea typeface="华文行楷" pitchFamily="2" charset="-122"/>
            </a:endParaRPr>
          </a:p>
          <a:p>
            <a:endParaRPr lang="zh-CN" altLang="en-US" smtClean="0">
              <a:latin typeface="Arial" pitchFamily="34" charset="0"/>
            </a:endParaRPr>
          </a:p>
        </p:txBody>
      </p:sp>
      <p:sp>
        <p:nvSpPr>
          <p:cNvPr id="115715" name="灯片编号占位符 3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headEnd/>
            <a:tailEnd/>
          </a:ln>
        </p:spPr>
        <p:txBody>
          <a:bodyPr/>
          <a:lstStyle/>
          <a:p>
            <a:fld id="{1FBC94F8-B2E3-494C-BFAF-45EE9FB21F5B}" type="slidenum">
              <a:rPr lang="en-US" altLang="zh-CN" sz="1800">
                <a:latin typeface="Calibri" pitchFamily="34" charset="0"/>
              </a:rPr>
              <a:pPr/>
              <a:t>51</a:t>
            </a:fld>
            <a:endParaRPr lang="en-US" altLang="zh-CN" sz="1800">
              <a:latin typeface="Calibri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775367"/>
            <a:ext cx="7772400" cy="1225021"/>
          </a:xfrm>
        </p:spPr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238500"/>
            <a:ext cx="6400800" cy="14605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noProof="1" smtClean="0"/>
              <a:t>单击此处编辑母版副标题样式</a:t>
            </a:r>
            <a:endParaRPr lang="zh-CN" altLang="en-US" noProof="1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65CD02F-F5DE-4EBF-B8E8-AB509CBDDA95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  <p:transition>
    <p:zoom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81B7EA2-7095-4E92-B6AF-562BB9D19221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  <p:transition>
    <p:zoom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28877"/>
            <a:ext cx="2057400" cy="4876271"/>
          </a:xfrm>
        </p:spPr>
        <p:txBody>
          <a:bodyPr vert="eaVert"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28877"/>
            <a:ext cx="6019800" cy="4876271"/>
          </a:xfrm>
        </p:spPr>
        <p:txBody>
          <a:bodyPr vert="eaVert"/>
          <a:lstStyle/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BD59FA2-EFC7-4A7A-9798-3953FADE29C4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  <p:transition>
    <p:zoom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28865"/>
            <a:ext cx="8229600" cy="952500"/>
          </a:xfrm>
        </p:spPr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333500"/>
            <a:ext cx="4038600" cy="3771636"/>
          </a:xfrm>
        </p:spPr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333500"/>
            <a:ext cx="4038600" cy="3771636"/>
          </a:xfrm>
        </p:spPr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8DAA11C-5172-4194-9C45-B75503F21C93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  <p:transition>
    <p:zoom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 preserve="1">
  <p:cSld name="标题，内容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28865"/>
            <a:ext cx="8229600" cy="952500"/>
          </a:xfrm>
        </p:spPr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333500"/>
            <a:ext cx="4038600" cy="3771636"/>
          </a:xfrm>
        </p:spPr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648200" y="1333500"/>
            <a:ext cx="4038600" cy="3771636"/>
          </a:xfrm>
        </p:spPr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98E6449-DE9B-4949-AC03-142060D608E6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  <p:transition>
    <p:zoom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2E25415-39A2-448E-9D37-67DE35B36BCD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  <p:transition>
    <p:zoom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9E6D53F-D75C-45EC-9585-EE10336B1997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  <p:transition>
    <p:zoom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351E063-3931-4FE9-B0F3-5DA6C2C4C321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  <p:transition>
    <p:zoom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F8B4553-F853-485B-A251-AC9A0BBCF0F4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  <p:transition>
    <p:zoom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剪去单角的矩形 1"/>
          <p:cNvSpPr/>
          <p:nvPr/>
        </p:nvSpPr>
        <p:spPr>
          <a:xfrm>
            <a:off x="0" y="5162550"/>
            <a:ext cx="5940425" cy="574675"/>
          </a:xfrm>
          <a:prstGeom prst="snip1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buFontTx/>
              <a:buNone/>
              <a:defRPr/>
            </a:pP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——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您的企业或个人版权（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LOGO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或文字）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——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2A57039-6AF6-49FF-B49E-6F1CE2E818F3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  <p:transition>
    <p:zoom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剪去单角的矩形 1"/>
          <p:cNvSpPr/>
          <p:nvPr/>
        </p:nvSpPr>
        <p:spPr>
          <a:xfrm>
            <a:off x="0" y="5162550"/>
            <a:ext cx="5940425" cy="574675"/>
          </a:xfrm>
          <a:prstGeom prst="snip1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buFontTx/>
              <a:buNone/>
              <a:defRPr/>
            </a:pP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——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您的企业或个人版权（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LOGO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或文字）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——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9AEB34F-6FB3-4C11-BCAF-6851E27148B1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  <p:transition>
    <p:zoom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7730BF3-45DC-4974-B57A-A87CE5F78A73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  <p:transition>
    <p:zoom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EFB85B6-85AE-469F-BBF3-AF395FE5DAB5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  <p:transition>
    <p:zoom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0E847DB-0AD9-4666-8A99-684C58B8A5EC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  <p:transition>
    <p:zoom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398D203-634E-4B78-888C-04EA8D856EF2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  <p:transition>
    <p:zoom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EB1FE7D-EC50-4B10-B809-E13B9ED9AEF6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  <p:transition>
    <p:zoom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标题和表格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31511"/>
            <a:ext cx="8229600" cy="949854"/>
          </a:xfrm>
        </p:spPr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457200" y="1333501"/>
            <a:ext cx="8229600" cy="3775604"/>
          </a:xfrm>
        </p:spPr>
        <p:txBody>
          <a:bodyPr/>
          <a:lstStyle/>
          <a:p>
            <a:pPr lvl="0"/>
            <a:endParaRPr lang="zh-CN" altLang="en-US" noProof="0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5203825"/>
            <a:ext cx="2133600" cy="3810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5207000"/>
            <a:ext cx="2895600" cy="3810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5203825"/>
            <a:ext cx="2133600" cy="381000"/>
          </a:xfrm>
        </p:spPr>
        <p:txBody>
          <a:bodyPr/>
          <a:lstStyle>
            <a:lvl1pPr>
              <a:defRPr/>
            </a:lvl1pPr>
          </a:lstStyle>
          <a:p>
            <a:fld id="{4E3EAAE6-7E8B-415E-95F7-497127752418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  <p:transition spd="med">
    <p:random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dgm">
  <p:cSld name="标题和图示或组织结构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000" y="571500"/>
            <a:ext cx="7391400" cy="952500"/>
          </a:xfrm>
        </p:spPr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SmartArt 占位符 2"/>
          <p:cNvSpPr>
            <a:spLocks noGrp="1"/>
          </p:cNvSpPr>
          <p:nvPr>
            <p:ph type="pic" idx="1"/>
          </p:nvPr>
        </p:nvSpPr>
        <p:spPr>
          <a:xfrm>
            <a:off x="381000" y="1714500"/>
            <a:ext cx="7391400" cy="3365500"/>
          </a:xfrm>
        </p:spPr>
        <p:txBody>
          <a:bodyPr/>
          <a:lstStyle/>
          <a:p>
            <a:pPr lvl="0"/>
            <a:endParaRPr lang="zh-CN" altLang="en-US" noProof="0" smtClean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AA576E1-A6A5-4713-AC7E-999D84CBAE27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  <p:transition>
    <p:zoom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775366"/>
            <a:ext cx="7772400" cy="1225021"/>
          </a:xfrm>
          <a:prstGeom prst="rect">
            <a:avLst/>
          </a:prstGeom>
        </p:spPr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238500"/>
            <a:ext cx="6400800" cy="14605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noProof="1" smtClean="0"/>
              <a:t>单击此处编辑母版副标题样式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5297488"/>
            <a:ext cx="2133600" cy="303212"/>
          </a:xfrm>
          <a:prstGeom prst="rect">
            <a:avLst/>
          </a:prstGeom>
        </p:spPr>
        <p:txBody>
          <a:bodyPr/>
          <a:lstStyle>
            <a:lvl1pPr>
              <a:buFontTx/>
              <a:buNone/>
              <a:defRPr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5297488"/>
            <a:ext cx="2895600" cy="303212"/>
          </a:xfrm>
          <a:prstGeom prst="rect">
            <a:avLst/>
          </a:prstGeom>
        </p:spPr>
        <p:txBody>
          <a:bodyPr/>
          <a:lstStyle>
            <a:lvl1pPr>
              <a:buFontTx/>
              <a:buNone/>
              <a:defRPr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5297488"/>
            <a:ext cx="2133600" cy="30321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Calibri" pitchFamily="34" charset="0"/>
              </a:defRPr>
            </a:lvl1pPr>
          </a:lstStyle>
          <a:p>
            <a:fld id="{A7E13DCE-F592-4027-9F27-93C966227BD9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  <p:transition>
    <p:zoom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zoom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672419"/>
            <a:ext cx="7772400" cy="1135063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422261"/>
            <a:ext cx="7772400" cy="1250156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5297488"/>
            <a:ext cx="2133600" cy="303212"/>
          </a:xfrm>
          <a:prstGeom prst="rect">
            <a:avLst/>
          </a:prstGeom>
        </p:spPr>
        <p:txBody>
          <a:bodyPr/>
          <a:lstStyle>
            <a:lvl1pPr>
              <a:buFontTx/>
              <a:buNone/>
              <a:defRPr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5297488"/>
            <a:ext cx="2895600" cy="303212"/>
          </a:xfrm>
          <a:prstGeom prst="rect">
            <a:avLst/>
          </a:prstGeom>
        </p:spPr>
        <p:txBody>
          <a:bodyPr/>
          <a:lstStyle>
            <a:lvl1pPr>
              <a:buFontTx/>
              <a:buNone/>
              <a:defRPr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5297488"/>
            <a:ext cx="2133600" cy="30321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Calibri" pitchFamily="34" charset="0"/>
              </a:defRPr>
            </a:lvl1pPr>
          </a:lstStyle>
          <a:p>
            <a:fld id="{1E43F5C0-5674-440F-B715-EE1DC6375807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  <p:transition>
    <p:zoom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28865"/>
            <a:ext cx="8229600" cy="952500"/>
          </a:xfrm>
          <a:prstGeom prst="rect">
            <a:avLst/>
          </a:prstGeom>
        </p:spPr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111250"/>
            <a:ext cx="4038600" cy="314325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111250"/>
            <a:ext cx="4038600" cy="314325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5297488"/>
            <a:ext cx="2133600" cy="303212"/>
          </a:xfrm>
          <a:prstGeom prst="rect">
            <a:avLst/>
          </a:prstGeom>
        </p:spPr>
        <p:txBody>
          <a:bodyPr/>
          <a:lstStyle>
            <a:lvl1pPr>
              <a:buFontTx/>
              <a:buNone/>
              <a:defRPr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5297488"/>
            <a:ext cx="2895600" cy="303212"/>
          </a:xfrm>
          <a:prstGeom prst="rect">
            <a:avLst/>
          </a:prstGeom>
        </p:spPr>
        <p:txBody>
          <a:bodyPr/>
          <a:lstStyle>
            <a:lvl1pPr>
              <a:buFontTx/>
              <a:buNone/>
              <a:defRPr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5297488"/>
            <a:ext cx="2133600" cy="30321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Calibri" pitchFamily="34" charset="0"/>
              </a:defRPr>
            </a:lvl1pPr>
          </a:lstStyle>
          <a:p>
            <a:fld id="{5114C2DE-2D7B-4428-8E5E-96C37D2273BD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  <p:transition>
    <p:zoom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672419"/>
            <a:ext cx="7772400" cy="1135063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422261"/>
            <a:ext cx="7772400" cy="1250156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037996E-51F4-490F-ABF6-53A175BEBF22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  <p:transition>
    <p:zoom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28865"/>
            <a:ext cx="8229600" cy="9525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79263"/>
            <a:ext cx="4040188" cy="53313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812396"/>
            <a:ext cx="4040188" cy="329274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33" y="1279263"/>
            <a:ext cx="4041775" cy="53313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33" y="1812396"/>
            <a:ext cx="4041775" cy="329274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457200" y="5297488"/>
            <a:ext cx="2133600" cy="303212"/>
          </a:xfrm>
          <a:prstGeom prst="rect">
            <a:avLst/>
          </a:prstGeom>
        </p:spPr>
        <p:txBody>
          <a:bodyPr/>
          <a:lstStyle>
            <a:lvl1pPr>
              <a:buFontTx/>
              <a:buNone/>
              <a:defRPr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3124200" y="5297488"/>
            <a:ext cx="2895600" cy="303212"/>
          </a:xfrm>
          <a:prstGeom prst="rect">
            <a:avLst/>
          </a:prstGeom>
        </p:spPr>
        <p:txBody>
          <a:bodyPr/>
          <a:lstStyle>
            <a:lvl1pPr>
              <a:buFontTx/>
              <a:buNone/>
              <a:defRPr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6553200" y="5297488"/>
            <a:ext cx="2133600" cy="30321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Calibri" pitchFamily="34" charset="0"/>
              </a:defRPr>
            </a:lvl1pPr>
          </a:lstStyle>
          <a:p>
            <a:fld id="{896D3BCA-8B52-4457-9CB8-8B0B1D9E67F9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  <p:transition>
    <p:zoom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28865"/>
            <a:ext cx="8229600" cy="952500"/>
          </a:xfrm>
          <a:prstGeom prst="rect">
            <a:avLst/>
          </a:prstGeom>
        </p:spPr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457200" y="5297488"/>
            <a:ext cx="2133600" cy="303212"/>
          </a:xfrm>
          <a:prstGeom prst="rect">
            <a:avLst/>
          </a:prstGeom>
        </p:spPr>
        <p:txBody>
          <a:bodyPr/>
          <a:lstStyle>
            <a:lvl1pPr>
              <a:buFontTx/>
              <a:buNone/>
              <a:defRPr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124200" y="5297488"/>
            <a:ext cx="2895600" cy="303212"/>
          </a:xfrm>
          <a:prstGeom prst="rect">
            <a:avLst/>
          </a:prstGeom>
        </p:spPr>
        <p:txBody>
          <a:bodyPr/>
          <a:lstStyle>
            <a:lvl1pPr>
              <a:buFontTx/>
              <a:buNone/>
              <a:defRPr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553200" y="5297488"/>
            <a:ext cx="2133600" cy="30321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Calibri" pitchFamily="34" charset="0"/>
              </a:defRPr>
            </a:lvl1pPr>
          </a:lstStyle>
          <a:p>
            <a:fld id="{5638C2EB-6F5F-437E-915C-387BD110235D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  <p:transition>
    <p:zoom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457200" y="5297488"/>
            <a:ext cx="2133600" cy="303212"/>
          </a:xfrm>
          <a:prstGeom prst="rect">
            <a:avLst/>
          </a:prstGeom>
        </p:spPr>
        <p:txBody>
          <a:bodyPr/>
          <a:lstStyle>
            <a:lvl1pPr>
              <a:buFontTx/>
              <a:buNone/>
              <a:defRPr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3124200" y="5297488"/>
            <a:ext cx="2895600" cy="303212"/>
          </a:xfrm>
          <a:prstGeom prst="rect">
            <a:avLst/>
          </a:prstGeom>
        </p:spPr>
        <p:txBody>
          <a:bodyPr/>
          <a:lstStyle>
            <a:lvl1pPr>
              <a:buFontTx/>
              <a:buNone/>
              <a:defRPr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553200" y="5297488"/>
            <a:ext cx="2133600" cy="30321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Calibri" pitchFamily="34" charset="0"/>
              </a:defRPr>
            </a:lvl1pPr>
          </a:lstStyle>
          <a:p>
            <a:fld id="{08B556A2-6975-4323-BBB1-4744EECF939A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  <p:transition>
    <p:zoom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19" y="227543"/>
            <a:ext cx="3008313" cy="968375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27542"/>
            <a:ext cx="5111750" cy="4877594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19" y="1195920"/>
            <a:ext cx="3008313" cy="390921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5297488"/>
            <a:ext cx="2133600" cy="303212"/>
          </a:xfrm>
          <a:prstGeom prst="rect">
            <a:avLst/>
          </a:prstGeom>
        </p:spPr>
        <p:txBody>
          <a:bodyPr/>
          <a:lstStyle>
            <a:lvl1pPr>
              <a:buFontTx/>
              <a:buNone/>
              <a:defRPr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5297488"/>
            <a:ext cx="2895600" cy="303212"/>
          </a:xfrm>
          <a:prstGeom prst="rect">
            <a:avLst/>
          </a:prstGeom>
        </p:spPr>
        <p:txBody>
          <a:bodyPr/>
          <a:lstStyle>
            <a:lvl1pPr>
              <a:buFontTx/>
              <a:buNone/>
              <a:defRPr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5297488"/>
            <a:ext cx="2133600" cy="30321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Calibri" pitchFamily="34" charset="0"/>
              </a:defRPr>
            </a:lvl1pPr>
          </a:lstStyle>
          <a:p>
            <a:fld id="{346801B9-F99C-42D0-A131-3ECFF1A246DC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  <p:transition>
    <p:zoom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000500"/>
            <a:ext cx="5486400" cy="472282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510646"/>
            <a:ext cx="54864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472782"/>
            <a:ext cx="5486400" cy="67071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5297488"/>
            <a:ext cx="2133600" cy="303212"/>
          </a:xfrm>
          <a:prstGeom prst="rect">
            <a:avLst/>
          </a:prstGeom>
        </p:spPr>
        <p:txBody>
          <a:bodyPr/>
          <a:lstStyle>
            <a:lvl1pPr>
              <a:buFontTx/>
              <a:buNone/>
              <a:defRPr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5297488"/>
            <a:ext cx="2895600" cy="303212"/>
          </a:xfrm>
          <a:prstGeom prst="rect">
            <a:avLst/>
          </a:prstGeom>
        </p:spPr>
        <p:txBody>
          <a:bodyPr/>
          <a:lstStyle>
            <a:lvl1pPr>
              <a:buFontTx/>
              <a:buNone/>
              <a:defRPr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5297488"/>
            <a:ext cx="2133600" cy="30321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Calibri" pitchFamily="34" charset="0"/>
              </a:defRPr>
            </a:lvl1pPr>
          </a:lstStyle>
          <a:p>
            <a:fld id="{185AC4EB-FAA2-43C9-BC81-B839017EA010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  <p:transition>
    <p:zoom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28865"/>
            <a:ext cx="8229600" cy="952500"/>
          </a:xfrm>
          <a:prstGeom prst="rect">
            <a:avLst/>
          </a:prstGeom>
        </p:spPr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333500"/>
            <a:ext cx="8229600" cy="3771636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5297488"/>
            <a:ext cx="2133600" cy="303212"/>
          </a:xfrm>
          <a:prstGeom prst="rect">
            <a:avLst/>
          </a:prstGeom>
        </p:spPr>
        <p:txBody>
          <a:bodyPr/>
          <a:lstStyle>
            <a:lvl1pPr>
              <a:buFontTx/>
              <a:buNone/>
              <a:defRPr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5297488"/>
            <a:ext cx="2895600" cy="303212"/>
          </a:xfrm>
          <a:prstGeom prst="rect">
            <a:avLst/>
          </a:prstGeom>
        </p:spPr>
        <p:txBody>
          <a:bodyPr/>
          <a:lstStyle>
            <a:lvl1pPr>
              <a:buFontTx/>
              <a:buNone/>
              <a:defRPr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5297488"/>
            <a:ext cx="2133600" cy="30321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Calibri" pitchFamily="34" charset="0"/>
              </a:defRPr>
            </a:lvl1pPr>
          </a:lstStyle>
          <a:p>
            <a:fld id="{9EBF6EAD-D366-4BDA-B45E-DD4BBCB4278A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  <p:transition>
    <p:zoom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190500"/>
            <a:ext cx="2057400" cy="4064000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90500"/>
            <a:ext cx="6019800" cy="40640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5297488"/>
            <a:ext cx="2133600" cy="303212"/>
          </a:xfrm>
          <a:prstGeom prst="rect">
            <a:avLst/>
          </a:prstGeom>
        </p:spPr>
        <p:txBody>
          <a:bodyPr/>
          <a:lstStyle>
            <a:lvl1pPr>
              <a:buFontTx/>
              <a:buNone/>
              <a:defRPr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5297488"/>
            <a:ext cx="2895600" cy="303212"/>
          </a:xfrm>
          <a:prstGeom prst="rect">
            <a:avLst/>
          </a:prstGeom>
        </p:spPr>
        <p:txBody>
          <a:bodyPr/>
          <a:lstStyle>
            <a:lvl1pPr>
              <a:buFontTx/>
              <a:buNone/>
              <a:defRPr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5297488"/>
            <a:ext cx="2133600" cy="30321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Calibri" pitchFamily="34" charset="0"/>
              </a:defRPr>
            </a:lvl1pPr>
          </a:lstStyle>
          <a:p>
            <a:fld id="{BC5E2584-99B8-4F0B-9FB7-C3E8C05B147D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  <p:transition>
    <p:zoom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zoom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775366"/>
            <a:ext cx="7772400" cy="1225021"/>
          </a:xfrm>
          <a:prstGeom prst="rect">
            <a:avLst/>
          </a:prstGeom>
        </p:spPr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238500"/>
            <a:ext cx="6400800" cy="14605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noProof="1" smtClean="0"/>
              <a:t>单击此处编辑母版副标题样式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5297488"/>
            <a:ext cx="2133600" cy="303212"/>
          </a:xfrm>
          <a:prstGeom prst="rect">
            <a:avLst/>
          </a:prstGeom>
        </p:spPr>
        <p:txBody>
          <a:bodyPr/>
          <a:lstStyle>
            <a:lvl1pPr>
              <a:buFontTx/>
              <a:buNone/>
              <a:defRPr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5297488"/>
            <a:ext cx="2895600" cy="303212"/>
          </a:xfrm>
          <a:prstGeom prst="rect">
            <a:avLst/>
          </a:prstGeom>
        </p:spPr>
        <p:txBody>
          <a:bodyPr/>
          <a:lstStyle>
            <a:lvl1pPr>
              <a:buFontTx/>
              <a:buNone/>
              <a:defRPr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5297488"/>
            <a:ext cx="2133600" cy="30321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Calibri" pitchFamily="34" charset="0"/>
              </a:defRPr>
            </a:lvl1pPr>
          </a:lstStyle>
          <a:p>
            <a:fld id="{F885626B-90C5-49ED-AABF-DAF470BA43D6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  <p:transition>
    <p:zoom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zoom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333500"/>
            <a:ext cx="4038600" cy="377163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333500"/>
            <a:ext cx="4038600" cy="377163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E37CD04-8ED8-4DA2-825A-7596362CF709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  <p:transition>
    <p:zoom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672419"/>
            <a:ext cx="7772400" cy="1135063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422261"/>
            <a:ext cx="7772400" cy="1250156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5297488"/>
            <a:ext cx="2133600" cy="303212"/>
          </a:xfrm>
          <a:prstGeom prst="rect">
            <a:avLst/>
          </a:prstGeom>
        </p:spPr>
        <p:txBody>
          <a:bodyPr/>
          <a:lstStyle>
            <a:lvl1pPr>
              <a:buFontTx/>
              <a:buNone/>
              <a:defRPr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5297488"/>
            <a:ext cx="2895600" cy="303212"/>
          </a:xfrm>
          <a:prstGeom prst="rect">
            <a:avLst/>
          </a:prstGeom>
        </p:spPr>
        <p:txBody>
          <a:bodyPr/>
          <a:lstStyle>
            <a:lvl1pPr>
              <a:buFontTx/>
              <a:buNone/>
              <a:defRPr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5297488"/>
            <a:ext cx="2133600" cy="30321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Calibri" pitchFamily="34" charset="0"/>
              </a:defRPr>
            </a:lvl1pPr>
          </a:lstStyle>
          <a:p>
            <a:fld id="{D559E955-4F96-495A-8123-D338777B526C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  <p:transition>
    <p:zoom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28865"/>
            <a:ext cx="8229600" cy="952500"/>
          </a:xfrm>
          <a:prstGeom prst="rect">
            <a:avLst/>
          </a:prstGeom>
        </p:spPr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111250"/>
            <a:ext cx="4038600" cy="314325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111250"/>
            <a:ext cx="4038600" cy="314325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5297488"/>
            <a:ext cx="2133600" cy="303212"/>
          </a:xfrm>
          <a:prstGeom prst="rect">
            <a:avLst/>
          </a:prstGeom>
        </p:spPr>
        <p:txBody>
          <a:bodyPr/>
          <a:lstStyle>
            <a:lvl1pPr>
              <a:buFontTx/>
              <a:buNone/>
              <a:defRPr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5297488"/>
            <a:ext cx="2895600" cy="303212"/>
          </a:xfrm>
          <a:prstGeom prst="rect">
            <a:avLst/>
          </a:prstGeom>
        </p:spPr>
        <p:txBody>
          <a:bodyPr/>
          <a:lstStyle>
            <a:lvl1pPr>
              <a:buFontTx/>
              <a:buNone/>
              <a:defRPr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5297488"/>
            <a:ext cx="2133600" cy="30321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Calibri" pitchFamily="34" charset="0"/>
              </a:defRPr>
            </a:lvl1pPr>
          </a:lstStyle>
          <a:p>
            <a:fld id="{CEE50A8A-021B-4C16-A4FB-35F2505D0BC5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  <p:transition>
    <p:zoom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28865"/>
            <a:ext cx="8229600" cy="9525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79263"/>
            <a:ext cx="4040188" cy="53313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812396"/>
            <a:ext cx="4040188" cy="329274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33" y="1279263"/>
            <a:ext cx="4041775" cy="53313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33" y="1812396"/>
            <a:ext cx="4041775" cy="329274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457200" y="5297488"/>
            <a:ext cx="2133600" cy="303212"/>
          </a:xfrm>
          <a:prstGeom prst="rect">
            <a:avLst/>
          </a:prstGeom>
        </p:spPr>
        <p:txBody>
          <a:bodyPr/>
          <a:lstStyle>
            <a:lvl1pPr>
              <a:buFontTx/>
              <a:buNone/>
              <a:defRPr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3124200" y="5297488"/>
            <a:ext cx="2895600" cy="303212"/>
          </a:xfrm>
          <a:prstGeom prst="rect">
            <a:avLst/>
          </a:prstGeom>
        </p:spPr>
        <p:txBody>
          <a:bodyPr/>
          <a:lstStyle>
            <a:lvl1pPr>
              <a:buFontTx/>
              <a:buNone/>
              <a:defRPr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6553200" y="5297488"/>
            <a:ext cx="2133600" cy="30321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Calibri" pitchFamily="34" charset="0"/>
              </a:defRPr>
            </a:lvl1pPr>
          </a:lstStyle>
          <a:p>
            <a:fld id="{4AA9F0E2-CB78-4438-B8E3-73E586DB38E5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  <p:transition>
    <p:zoom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28865"/>
            <a:ext cx="8229600" cy="952500"/>
          </a:xfrm>
          <a:prstGeom prst="rect">
            <a:avLst/>
          </a:prstGeom>
        </p:spPr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457200" y="5297488"/>
            <a:ext cx="2133600" cy="303212"/>
          </a:xfrm>
          <a:prstGeom prst="rect">
            <a:avLst/>
          </a:prstGeom>
        </p:spPr>
        <p:txBody>
          <a:bodyPr/>
          <a:lstStyle>
            <a:lvl1pPr>
              <a:buFontTx/>
              <a:buNone/>
              <a:defRPr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124200" y="5297488"/>
            <a:ext cx="2895600" cy="303212"/>
          </a:xfrm>
          <a:prstGeom prst="rect">
            <a:avLst/>
          </a:prstGeom>
        </p:spPr>
        <p:txBody>
          <a:bodyPr/>
          <a:lstStyle>
            <a:lvl1pPr>
              <a:buFontTx/>
              <a:buNone/>
              <a:defRPr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553200" y="5297488"/>
            <a:ext cx="2133600" cy="30321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Calibri" pitchFamily="34" charset="0"/>
              </a:defRPr>
            </a:lvl1pPr>
          </a:lstStyle>
          <a:p>
            <a:fld id="{5F5962B4-B243-4B83-A454-6CF405E75AB2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  <p:transition>
    <p:zoom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457200" y="5297488"/>
            <a:ext cx="2133600" cy="303212"/>
          </a:xfrm>
          <a:prstGeom prst="rect">
            <a:avLst/>
          </a:prstGeom>
        </p:spPr>
        <p:txBody>
          <a:bodyPr/>
          <a:lstStyle>
            <a:lvl1pPr>
              <a:buFontTx/>
              <a:buNone/>
              <a:defRPr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3124200" y="5297488"/>
            <a:ext cx="2895600" cy="303212"/>
          </a:xfrm>
          <a:prstGeom prst="rect">
            <a:avLst/>
          </a:prstGeom>
        </p:spPr>
        <p:txBody>
          <a:bodyPr/>
          <a:lstStyle>
            <a:lvl1pPr>
              <a:buFontTx/>
              <a:buNone/>
              <a:defRPr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553200" y="5297488"/>
            <a:ext cx="2133600" cy="30321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Calibri" pitchFamily="34" charset="0"/>
              </a:defRPr>
            </a:lvl1pPr>
          </a:lstStyle>
          <a:p>
            <a:fld id="{29C1770E-B6DD-4156-A407-583F349396B0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  <p:transition>
    <p:zoom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19" y="227543"/>
            <a:ext cx="3008313" cy="968375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27542"/>
            <a:ext cx="5111750" cy="4877594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19" y="1195920"/>
            <a:ext cx="3008313" cy="390921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5297488"/>
            <a:ext cx="2133600" cy="303212"/>
          </a:xfrm>
          <a:prstGeom prst="rect">
            <a:avLst/>
          </a:prstGeom>
        </p:spPr>
        <p:txBody>
          <a:bodyPr/>
          <a:lstStyle>
            <a:lvl1pPr>
              <a:buFontTx/>
              <a:buNone/>
              <a:defRPr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5297488"/>
            <a:ext cx="2895600" cy="303212"/>
          </a:xfrm>
          <a:prstGeom prst="rect">
            <a:avLst/>
          </a:prstGeom>
        </p:spPr>
        <p:txBody>
          <a:bodyPr/>
          <a:lstStyle>
            <a:lvl1pPr>
              <a:buFontTx/>
              <a:buNone/>
              <a:defRPr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5297488"/>
            <a:ext cx="2133600" cy="30321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Calibri" pitchFamily="34" charset="0"/>
              </a:defRPr>
            </a:lvl1pPr>
          </a:lstStyle>
          <a:p>
            <a:fld id="{5C338566-C421-4102-BD98-F42FE0A3CF7D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  <p:transition>
    <p:zoom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000500"/>
            <a:ext cx="5486400" cy="472282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510646"/>
            <a:ext cx="54864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472782"/>
            <a:ext cx="5486400" cy="67071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5297488"/>
            <a:ext cx="2133600" cy="303212"/>
          </a:xfrm>
          <a:prstGeom prst="rect">
            <a:avLst/>
          </a:prstGeom>
        </p:spPr>
        <p:txBody>
          <a:bodyPr/>
          <a:lstStyle>
            <a:lvl1pPr>
              <a:buFontTx/>
              <a:buNone/>
              <a:defRPr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5297488"/>
            <a:ext cx="2895600" cy="303212"/>
          </a:xfrm>
          <a:prstGeom prst="rect">
            <a:avLst/>
          </a:prstGeom>
        </p:spPr>
        <p:txBody>
          <a:bodyPr/>
          <a:lstStyle>
            <a:lvl1pPr>
              <a:buFontTx/>
              <a:buNone/>
              <a:defRPr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5297488"/>
            <a:ext cx="2133600" cy="30321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Calibri" pitchFamily="34" charset="0"/>
              </a:defRPr>
            </a:lvl1pPr>
          </a:lstStyle>
          <a:p>
            <a:fld id="{E6D53F42-6426-42DC-94D3-EE390EABFC88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  <p:transition>
    <p:zoom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28865"/>
            <a:ext cx="8229600" cy="952500"/>
          </a:xfrm>
          <a:prstGeom prst="rect">
            <a:avLst/>
          </a:prstGeom>
        </p:spPr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333500"/>
            <a:ext cx="8229600" cy="3771636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5297488"/>
            <a:ext cx="2133600" cy="303212"/>
          </a:xfrm>
          <a:prstGeom prst="rect">
            <a:avLst/>
          </a:prstGeom>
        </p:spPr>
        <p:txBody>
          <a:bodyPr/>
          <a:lstStyle>
            <a:lvl1pPr>
              <a:buFontTx/>
              <a:buNone/>
              <a:defRPr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5297488"/>
            <a:ext cx="2895600" cy="303212"/>
          </a:xfrm>
          <a:prstGeom prst="rect">
            <a:avLst/>
          </a:prstGeom>
        </p:spPr>
        <p:txBody>
          <a:bodyPr/>
          <a:lstStyle>
            <a:lvl1pPr>
              <a:buFontTx/>
              <a:buNone/>
              <a:defRPr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5297488"/>
            <a:ext cx="2133600" cy="30321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Calibri" pitchFamily="34" charset="0"/>
              </a:defRPr>
            </a:lvl1pPr>
          </a:lstStyle>
          <a:p>
            <a:fld id="{E65CCF1E-A3B7-4AA1-88BE-5E93539564D8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  <p:transition>
    <p:zoom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190500"/>
            <a:ext cx="2057400" cy="4064000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90500"/>
            <a:ext cx="6019800" cy="40640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5297488"/>
            <a:ext cx="2133600" cy="303212"/>
          </a:xfrm>
          <a:prstGeom prst="rect">
            <a:avLst/>
          </a:prstGeom>
        </p:spPr>
        <p:txBody>
          <a:bodyPr/>
          <a:lstStyle>
            <a:lvl1pPr>
              <a:buFontTx/>
              <a:buNone/>
              <a:defRPr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5297488"/>
            <a:ext cx="2895600" cy="303212"/>
          </a:xfrm>
          <a:prstGeom prst="rect">
            <a:avLst/>
          </a:prstGeom>
        </p:spPr>
        <p:txBody>
          <a:bodyPr/>
          <a:lstStyle>
            <a:lvl1pPr>
              <a:buFontTx/>
              <a:buNone/>
              <a:defRPr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5297488"/>
            <a:ext cx="2133600" cy="30321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Calibri" pitchFamily="34" charset="0"/>
              </a:defRPr>
            </a:lvl1pPr>
          </a:lstStyle>
          <a:p>
            <a:fld id="{023ECC0E-7963-480F-9A02-80C9BE82962A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  <p:transition>
    <p:zoom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zoom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79263"/>
            <a:ext cx="4040188" cy="53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812396"/>
            <a:ext cx="4040188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33" y="1279263"/>
            <a:ext cx="4041775" cy="53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33" y="1812396"/>
            <a:ext cx="4041775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C6067F2-4AE7-4B73-952F-E66ACCA46E00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  <p:transition>
    <p:zoom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775365"/>
            <a:ext cx="7772400" cy="1225021"/>
          </a:xfrm>
          <a:prstGeom prst="rect">
            <a:avLst/>
          </a:prstGeom>
        </p:spPr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238500"/>
            <a:ext cx="6400800" cy="14605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noProof="1" smtClean="0"/>
              <a:t>单击此处编辑母版副标题样式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5297488"/>
            <a:ext cx="2133600" cy="303212"/>
          </a:xfrm>
          <a:prstGeom prst="rect">
            <a:avLst/>
          </a:prstGeom>
        </p:spPr>
        <p:txBody>
          <a:bodyPr/>
          <a:lstStyle>
            <a:lvl1pPr>
              <a:buFontTx/>
              <a:buNone/>
              <a:defRPr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5297488"/>
            <a:ext cx="2895600" cy="303212"/>
          </a:xfrm>
          <a:prstGeom prst="rect">
            <a:avLst/>
          </a:prstGeom>
        </p:spPr>
        <p:txBody>
          <a:bodyPr/>
          <a:lstStyle>
            <a:lvl1pPr>
              <a:buFontTx/>
              <a:buNone/>
              <a:defRPr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5297488"/>
            <a:ext cx="2133600" cy="30321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Calibri" pitchFamily="34" charset="0"/>
              </a:defRPr>
            </a:lvl1pPr>
          </a:lstStyle>
          <a:p>
            <a:fld id="{76930A8B-26E1-402E-9656-3E44985C1146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  <p:transition>
    <p:zoom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剪去单角的矩形 1"/>
          <p:cNvSpPr/>
          <p:nvPr/>
        </p:nvSpPr>
        <p:spPr>
          <a:xfrm>
            <a:off x="0" y="5162550"/>
            <a:ext cx="5940425" cy="574675"/>
          </a:xfrm>
          <a:prstGeom prst="snip1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buFontTx/>
              <a:buNone/>
              <a:defRPr/>
            </a:pP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——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您的企业或个人版权（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LOGO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或文字）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——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ransition>
    <p:zoom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672419"/>
            <a:ext cx="7772400" cy="1135063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422261"/>
            <a:ext cx="7772400" cy="1250156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5297488"/>
            <a:ext cx="2133600" cy="303212"/>
          </a:xfrm>
          <a:prstGeom prst="rect">
            <a:avLst/>
          </a:prstGeom>
        </p:spPr>
        <p:txBody>
          <a:bodyPr/>
          <a:lstStyle>
            <a:lvl1pPr>
              <a:buFontTx/>
              <a:buNone/>
              <a:defRPr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5297488"/>
            <a:ext cx="2895600" cy="303212"/>
          </a:xfrm>
          <a:prstGeom prst="rect">
            <a:avLst/>
          </a:prstGeom>
        </p:spPr>
        <p:txBody>
          <a:bodyPr/>
          <a:lstStyle>
            <a:lvl1pPr>
              <a:buFontTx/>
              <a:buNone/>
              <a:defRPr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5297488"/>
            <a:ext cx="2133600" cy="30321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Calibri" pitchFamily="34" charset="0"/>
              </a:defRPr>
            </a:lvl1pPr>
          </a:lstStyle>
          <a:p>
            <a:fld id="{CB6D0235-1138-49FB-BDB5-B2B2E8CD7919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  <p:transition>
    <p:zoom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28865"/>
            <a:ext cx="8229600" cy="952500"/>
          </a:xfrm>
          <a:prstGeom prst="rect">
            <a:avLst/>
          </a:prstGeom>
        </p:spPr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111250"/>
            <a:ext cx="4038600" cy="314325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111250"/>
            <a:ext cx="4038600" cy="314325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5297488"/>
            <a:ext cx="2133600" cy="303212"/>
          </a:xfrm>
          <a:prstGeom prst="rect">
            <a:avLst/>
          </a:prstGeom>
        </p:spPr>
        <p:txBody>
          <a:bodyPr/>
          <a:lstStyle>
            <a:lvl1pPr>
              <a:buFontTx/>
              <a:buNone/>
              <a:defRPr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5297488"/>
            <a:ext cx="2895600" cy="303212"/>
          </a:xfrm>
          <a:prstGeom prst="rect">
            <a:avLst/>
          </a:prstGeom>
        </p:spPr>
        <p:txBody>
          <a:bodyPr/>
          <a:lstStyle>
            <a:lvl1pPr>
              <a:buFontTx/>
              <a:buNone/>
              <a:defRPr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5297488"/>
            <a:ext cx="2133600" cy="30321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Calibri" pitchFamily="34" charset="0"/>
              </a:defRPr>
            </a:lvl1pPr>
          </a:lstStyle>
          <a:p>
            <a:fld id="{B18A7F26-DCAD-49EE-B89B-D62F15B613E3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  <p:transition>
    <p:zoom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28865"/>
            <a:ext cx="8229600" cy="9525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79263"/>
            <a:ext cx="4040188" cy="53313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812396"/>
            <a:ext cx="4040188" cy="329274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33" y="1279263"/>
            <a:ext cx="4041775" cy="53313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33" y="1812396"/>
            <a:ext cx="4041775" cy="329274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457200" y="5297488"/>
            <a:ext cx="2133600" cy="303212"/>
          </a:xfrm>
          <a:prstGeom prst="rect">
            <a:avLst/>
          </a:prstGeom>
        </p:spPr>
        <p:txBody>
          <a:bodyPr/>
          <a:lstStyle>
            <a:lvl1pPr>
              <a:buFontTx/>
              <a:buNone/>
              <a:defRPr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3124200" y="5297488"/>
            <a:ext cx="2895600" cy="303212"/>
          </a:xfrm>
          <a:prstGeom prst="rect">
            <a:avLst/>
          </a:prstGeom>
        </p:spPr>
        <p:txBody>
          <a:bodyPr/>
          <a:lstStyle>
            <a:lvl1pPr>
              <a:buFontTx/>
              <a:buNone/>
              <a:defRPr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6553200" y="5297488"/>
            <a:ext cx="2133600" cy="30321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Calibri" pitchFamily="34" charset="0"/>
              </a:defRPr>
            </a:lvl1pPr>
          </a:lstStyle>
          <a:p>
            <a:fld id="{5CAFC140-A2C9-42C3-9586-21675CF0E4E9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  <p:transition>
    <p:zoom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28865"/>
            <a:ext cx="8229600" cy="952500"/>
          </a:xfrm>
          <a:prstGeom prst="rect">
            <a:avLst/>
          </a:prstGeom>
        </p:spPr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457200" y="5297488"/>
            <a:ext cx="2133600" cy="303212"/>
          </a:xfrm>
          <a:prstGeom prst="rect">
            <a:avLst/>
          </a:prstGeom>
        </p:spPr>
        <p:txBody>
          <a:bodyPr/>
          <a:lstStyle>
            <a:lvl1pPr>
              <a:buFontTx/>
              <a:buNone/>
              <a:defRPr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124200" y="5297488"/>
            <a:ext cx="2895600" cy="303212"/>
          </a:xfrm>
          <a:prstGeom prst="rect">
            <a:avLst/>
          </a:prstGeom>
        </p:spPr>
        <p:txBody>
          <a:bodyPr/>
          <a:lstStyle>
            <a:lvl1pPr>
              <a:buFontTx/>
              <a:buNone/>
              <a:defRPr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553200" y="5297488"/>
            <a:ext cx="2133600" cy="30321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Calibri" pitchFamily="34" charset="0"/>
              </a:defRPr>
            </a:lvl1pPr>
          </a:lstStyle>
          <a:p>
            <a:fld id="{19C58FCA-348E-4B7B-BD10-1260549EF3D9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  <p:transition>
    <p:zoom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457200" y="5297488"/>
            <a:ext cx="2133600" cy="303212"/>
          </a:xfrm>
          <a:prstGeom prst="rect">
            <a:avLst/>
          </a:prstGeom>
        </p:spPr>
        <p:txBody>
          <a:bodyPr/>
          <a:lstStyle>
            <a:lvl1pPr>
              <a:buFontTx/>
              <a:buNone/>
              <a:defRPr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3124200" y="5297488"/>
            <a:ext cx="2895600" cy="303212"/>
          </a:xfrm>
          <a:prstGeom prst="rect">
            <a:avLst/>
          </a:prstGeom>
        </p:spPr>
        <p:txBody>
          <a:bodyPr/>
          <a:lstStyle>
            <a:lvl1pPr>
              <a:buFontTx/>
              <a:buNone/>
              <a:defRPr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553200" y="5297488"/>
            <a:ext cx="2133600" cy="30321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Calibri" pitchFamily="34" charset="0"/>
              </a:defRPr>
            </a:lvl1pPr>
          </a:lstStyle>
          <a:p>
            <a:fld id="{8F3275C6-FFDE-493A-AFA6-14B96D761615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  <p:transition>
    <p:zoom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19" y="227543"/>
            <a:ext cx="3008313" cy="968375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27542"/>
            <a:ext cx="5111750" cy="4877594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19" y="1195920"/>
            <a:ext cx="3008313" cy="390921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5297488"/>
            <a:ext cx="2133600" cy="303212"/>
          </a:xfrm>
          <a:prstGeom prst="rect">
            <a:avLst/>
          </a:prstGeom>
        </p:spPr>
        <p:txBody>
          <a:bodyPr/>
          <a:lstStyle>
            <a:lvl1pPr>
              <a:buFontTx/>
              <a:buNone/>
              <a:defRPr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5297488"/>
            <a:ext cx="2895600" cy="303212"/>
          </a:xfrm>
          <a:prstGeom prst="rect">
            <a:avLst/>
          </a:prstGeom>
        </p:spPr>
        <p:txBody>
          <a:bodyPr/>
          <a:lstStyle>
            <a:lvl1pPr>
              <a:buFontTx/>
              <a:buNone/>
              <a:defRPr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5297488"/>
            <a:ext cx="2133600" cy="30321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Calibri" pitchFamily="34" charset="0"/>
              </a:defRPr>
            </a:lvl1pPr>
          </a:lstStyle>
          <a:p>
            <a:fld id="{CD59B296-3A5C-4EFE-B6EA-FACD1ED19E36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  <p:transition>
    <p:zoom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000500"/>
            <a:ext cx="5486400" cy="472282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510646"/>
            <a:ext cx="54864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472782"/>
            <a:ext cx="5486400" cy="67071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5297488"/>
            <a:ext cx="2133600" cy="303212"/>
          </a:xfrm>
          <a:prstGeom prst="rect">
            <a:avLst/>
          </a:prstGeom>
        </p:spPr>
        <p:txBody>
          <a:bodyPr/>
          <a:lstStyle>
            <a:lvl1pPr>
              <a:buFontTx/>
              <a:buNone/>
              <a:defRPr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5297488"/>
            <a:ext cx="2895600" cy="303212"/>
          </a:xfrm>
          <a:prstGeom prst="rect">
            <a:avLst/>
          </a:prstGeom>
        </p:spPr>
        <p:txBody>
          <a:bodyPr/>
          <a:lstStyle>
            <a:lvl1pPr>
              <a:buFontTx/>
              <a:buNone/>
              <a:defRPr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5297488"/>
            <a:ext cx="2133600" cy="30321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Calibri" pitchFamily="34" charset="0"/>
              </a:defRPr>
            </a:lvl1pPr>
          </a:lstStyle>
          <a:p>
            <a:fld id="{BB8DA82F-D367-4568-BC47-44D35A1ACFC4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  <p:transition>
    <p:zoom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28865"/>
            <a:ext cx="8229600" cy="952500"/>
          </a:xfrm>
          <a:prstGeom prst="rect">
            <a:avLst/>
          </a:prstGeom>
        </p:spPr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333500"/>
            <a:ext cx="8229600" cy="3771636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5297488"/>
            <a:ext cx="2133600" cy="303212"/>
          </a:xfrm>
          <a:prstGeom prst="rect">
            <a:avLst/>
          </a:prstGeom>
        </p:spPr>
        <p:txBody>
          <a:bodyPr/>
          <a:lstStyle>
            <a:lvl1pPr>
              <a:buFontTx/>
              <a:buNone/>
              <a:defRPr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5297488"/>
            <a:ext cx="2895600" cy="303212"/>
          </a:xfrm>
          <a:prstGeom prst="rect">
            <a:avLst/>
          </a:prstGeom>
        </p:spPr>
        <p:txBody>
          <a:bodyPr/>
          <a:lstStyle>
            <a:lvl1pPr>
              <a:buFontTx/>
              <a:buNone/>
              <a:defRPr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5297488"/>
            <a:ext cx="2133600" cy="30321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Calibri" pitchFamily="34" charset="0"/>
              </a:defRPr>
            </a:lvl1pPr>
          </a:lstStyle>
          <a:p>
            <a:fld id="{8AB6F73B-F546-4C81-91A3-9DB456BC0523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  <p:transition>
    <p:zoom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826A456-F5E9-4821-B0F1-BE946CDDE7A6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  <p:transition>
    <p:zoom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190500"/>
            <a:ext cx="2057400" cy="4064000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90500"/>
            <a:ext cx="6019800" cy="40640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5297488"/>
            <a:ext cx="2133600" cy="303212"/>
          </a:xfrm>
          <a:prstGeom prst="rect">
            <a:avLst/>
          </a:prstGeom>
        </p:spPr>
        <p:txBody>
          <a:bodyPr/>
          <a:lstStyle>
            <a:lvl1pPr>
              <a:buFontTx/>
              <a:buNone/>
              <a:defRPr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5297488"/>
            <a:ext cx="2895600" cy="303212"/>
          </a:xfrm>
          <a:prstGeom prst="rect">
            <a:avLst/>
          </a:prstGeom>
        </p:spPr>
        <p:txBody>
          <a:bodyPr/>
          <a:lstStyle>
            <a:lvl1pPr>
              <a:buFontTx/>
              <a:buNone/>
              <a:defRPr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5297488"/>
            <a:ext cx="2133600" cy="30321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Calibri" pitchFamily="34" charset="0"/>
              </a:defRPr>
            </a:lvl1pPr>
          </a:lstStyle>
          <a:p>
            <a:fld id="{BD9492E4-D80B-4B82-AA5B-946E8C98CB87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  <p:transition>
    <p:zoom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zoom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775363"/>
            <a:ext cx="7772400" cy="1225021"/>
          </a:xfrm>
          <a:prstGeom prst="rect">
            <a:avLst/>
          </a:prstGeom>
        </p:spPr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238500"/>
            <a:ext cx="6400800" cy="14605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noProof="1" smtClean="0"/>
              <a:t>单击此处编辑母版副标题样式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5297488"/>
            <a:ext cx="2133600" cy="303212"/>
          </a:xfrm>
          <a:prstGeom prst="rect">
            <a:avLst/>
          </a:prstGeom>
        </p:spPr>
        <p:txBody>
          <a:bodyPr/>
          <a:lstStyle>
            <a:lvl1pPr>
              <a:buFontTx/>
              <a:buNone/>
              <a:defRPr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5297488"/>
            <a:ext cx="2895600" cy="303212"/>
          </a:xfrm>
          <a:prstGeom prst="rect">
            <a:avLst/>
          </a:prstGeom>
        </p:spPr>
        <p:txBody>
          <a:bodyPr/>
          <a:lstStyle>
            <a:lvl1pPr>
              <a:buFontTx/>
              <a:buNone/>
              <a:defRPr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5297488"/>
            <a:ext cx="2133600" cy="30321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Calibri" pitchFamily="34" charset="0"/>
              </a:defRPr>
            </a:lvl1pPr>
          </a:lstStyle>
          <a:p>
            <a:fld id="{E4D7F18A-306C-41DB-B19B-C8F8534D103E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  <p:transition>
    <p:zoom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zoom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672419"/>
            <a:ext cx="7772400" cy="1135063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422261"/>
            <a:ext cx="7772400" cy="1250156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5297488"/>
            <a:ext cx="2133600" cy="303212"/>
          </a:xfrm>
          <a:prstGeom prst="rect">
            <a:avLst/>
          </a:prstGeom>
        </p:spPr>
        <p:txBody>
          <a:bodyPr/>
          <a:lstStyle>
            <a:lvl1pPr>
              <a:buFontTx/>
              <a:buNone/>
              <a:defRPr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5297488"/>
            <a:ext cx="2895600" cy="303212"/>
          </a:xfrm>
          <a:prstGeom prst="rect">
            <a:avLst/>
          </a:prstGeom>
        </p:spPr>
        <p:txBody>
          <a:bodyPr/>
          <a:lstStyle>
            <a:lvl1pPr>
              <a:buFontTx/>
              <a:buNone/>
              <a:defRPr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5297488"/>
            <a:ext cx="2133600" cy="30321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Calibri" pitchFamily="34" charset="0"/>
              </a:defRPr>
            </a:lvl1pPr>
          </a:lstStyle>
          <a:p>
            <a:fld id="{DF03220A-DD70-48BD-A381-A063F5BFFDED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  <p:transition>
    <p:zoom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28865"/>
            <a:ext cx="8229600" cy="952500"/>
          </a:xfrm>
          <a:prstGeom prst="rect">
            <a:avLst/>
          </a:prstGeom>
        </p:spPr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111250"/>
            <a:ext cx="4038600" cy="314325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111250"/>
            <a:ext cx="4038600" cy="314325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5297488"/>
            <a:ext cx="2133600" cy="303212"/>
          </a:xfrm>
          <a:prstGeom prst="rect">
            <a:avLst/>
          </a:prstGeom>
        </p:spPr>
        <p:txBody>
          <a:bodyPr/>
          <a:lstStyle>
            <a:lvl1pPr>
              <a:buFontTx/>
              <a:buNone/>
              <a:defRPr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5297488"/>
            <a:ext cx="2895600" cy="303212"/>
          </a:xfrm>
          <a:prstGeom prst="rect">
            <a:avLst/>
          </a:prstGeom>
        </p:spPr>
        <p:txBody>
          <a:bodyPr/>
          <a:lstStyle>
            <a:lvl1pPr>
              <a:buFontTx/>
              <a:buNone/>
              <a:defRPr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5297488"/>
            <a:ext cx="2133600" cy="30321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Calibri" pitchFamily="34" charset="0"/>
              </a:defRPr>
            </a:lvl1pPr>
          </a:lstStyle>
          <a:p>
            <a:fld id="{F6ECD001-8398-4C4A-90FB-BCBAE935CF81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  <p:transition>
    <p:zoom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28865"/>
            <a:ext cx="8229600" cy="9525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79263"/>
            <a:ext cx="4040188" cy="53313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812396"/>
            <a:ext cx="4040188" cy="329274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33" y="1279263"/>
            <a:ext cx="4041775" cy="53313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33" y="1812396"/>
            <a:ext cx="4041775" cy="329274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457200" y="5297488"/>
            <a:ext cx="2133600" cy="303212"/>
          </a:xfrm>
          <a:prstGeom prst="rect">
            <a:avLst/>
          </a:prstGeom>
        </p:spPr>
        <p:txBody>
          <a:bodyPr/>
          <a:lstStyle>
            <a:lvl1pPr>
              <a:buFontTx/>
              <a:buNone/>
              <a:defRPr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3124200" y="5297488"/>
            <a:ext cx="2895600" cy="303212"/>
          </a:xfrm>
          <a:prstGeom prst="rect">
            <a:avLst/>
          </a:prstGeom>
        </p:spPr>
        <p:txBody>
          <a:bodyPr/>
          <a:lstStyle>
            <a:lvl1pPr>
              <a:buFontTx/>
              <a:buNone/>
              <a:defRPr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6553200" y="5297488"/>
            <a:ext cx="2133600" cy="30321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Calibri" pitchFamily="34" charset="0"/>
              </a:defRPr>
            </a:lvl1pPr>
          </a:lstStyle>
          <a:p>
            <a:fld id="{C840664E-C62F-465B-8A6C-15DB0A1DA90A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  <p:transition>
    <p:zoom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28865"/>
            <a:ext cx="8229600" cy="952500"/>
          </a:xfrm>
          <a:prstGeom prst="rect">
            <a:avLst/>
          </a:prstGeom>
        </p:spPr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457200" y="5297488"/>
            <a:ext cx="2133600" cy="303212"/>
          </a:xfrm>
          <a:prstGeom prst="rect">
            <a:avLst/>
          </a:prstGeom>
        </p:spPr>
        <p:txBody>
          <a:bodyPr/>
          <a:lstStyle>
            <a:lvl1pPr>
              <a:buFontTx/>
              <a:buNone/>
              <a:defRPr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124200" y="5297488"/>
            <a:ext cx="2895600" cy="303212"/>
          </a:xfrm>
          <a:prstGeom prst="rect">
            <a:avLst/>
          </a:prstGeom>
        </p:spPr>
        <p:txBody>
          <a:bodyPr/>
          <a:lstStyle>
            <a:lvl1pPr>
              <a:buFontTx/>
              <a:buNone/>
              <a:defRPr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553200" y="5297488"/>
            <a:ext cx="2133600" cy="30321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Calibri" pitchFamily="34" charset="0"/>
              </a:defRPr>
            </a:lvl1pPr>
          </a:lstStyle>
          <a:p>
            <a:fld id="{D0C73504-94F0-4C74-B2CF-A92BC79A908B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  <p:transition>
    <p:zoom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457200" y="5297488"/>
            <a:ext cx="2133600" cy="303212"/>
          </a:xfrm>
          <a:prstGeom prst="rect">
            <a:avLst/>
          </a:prstGeom>
        </p:spPr>
        <p:txBody>
          <a:bodyPr/>
          <a:lstStyle>
            <a:lvl1pPr>
              <a:buFontTx/>
              <a:buNone/>
              <a:defRPr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3124200" y="5297488"/>
            <a:ext cx="2895600" cy="303212"/>
          </a:xfrm>
          <a:prstGeom prst="rect">
            <a:avLst/>
          </a:prstGeom>
        </p:spPr>
        <p:txBody>
          <a:bodyPr/>
          <a:lstStyle>
            <a:lvl1pPr>
              <a:buFontTx/>
              <a:buNone/>
              <a:defRPr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553200" y="5297488"/>
            <a:ext cx="2133600" cy="30321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Calibri" pitchFamily="34" charset="0"/>
              </a:defRPr>
            </a:lvl1pPr>
          </a:lstStyle>
          <a:p>
            <a:fld id="{0705D615-FAFE-4D00-8398-18365953E405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  <p:transition>
    <p:zoom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17" y="227543"/>
            <a:ext cx="3008313" cy="968375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27542"/>
            <a:ext cx="5111750" cy="4877594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17" y="1195920"/>
            <a:ext cx="3008313" cy="390921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5297488"/>
            <a:ext cx="2133600" cy="303212"/>
          </a:xfrm>
          <a:prstGeom prst="rect">
            <a:avLst/>
          </a:prstGeom>
        </p:spPr>
        <p:txBody>
          <a:bodyPr/>
          <a:lstStyle>
            <a:lvl1pPr>
              <a:buFontTx/>
              <a:buNone/>
              <a:defRPr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5297488"/>
            <a:ext cx="2895600" cy="303212"/>
          </a:xfrm>
          <a:prstGeom prst="rect">
            <a:avLst/>
          </a:prstGeom>
        </p:spPr>
        <p:txBody>
          <a:bodyPr/>
          <a:lstStyle>
            <a:lvl1pPr>
              <a:buFontTx/>
              <a:buNone/>
              <a:defRPr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5297488"/>
            <a:ext cx="2133600" cy="30321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Calibri" pitchFamily="34" charset="0"/>
              </a:defRPr>
            </a:lvl1pPr>
          </a:lstStyle>
          <a:p>
            <a:fld id="{731C705C-A954-427D-8445-C15EB66A4F6A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  <p:transition>
    <p:zoom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3BD2779-26B3-4E93-BAE3-295AB6968318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  <p:transition>
    <p:zoom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000500"/>
            <a:ext cx="5486400" cy="472282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510646"/>
            <a:ext cx="54864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472782"/>
            <a:ext cx="5486400" cy="67071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5297488"/>
            <a:ext cx="2133600" cy="303212"/>
          </a:xfrm>
          <a:prstGeom prst="rect">
            <a:avLst/>
          </a:prstGeom>
        </p:spPr>
        <p:txBody>
          <a:bodyPr/>
          <a:lstStyle>
            <a:lvl1pPr>
              <a:buFontTx/>
              <a:buNone/>
              <a:defRPr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5297488"/>
            <a:ext cx="2895600" cy="303212"/>
          </a:xfrm>
          <a:prstGeom prst="rect">
            <a:avLst/>
          </a:prstGeom>
        </p:spPr>
        <p:txBody>
          <a:bodyPr/>
          <a:lstStyle>
            <a:lvl1pPr>
              <a:buFontTx/>
              <a:buNone/>
              <a:defRPr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5297488"/>
            <a:ext cx="2133600" cy="30321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Calibri" pitchFamily="34" charset="0"/>
              </a:defRPr>
            </a:lvl1pPr>
          </a:lstStyle>
          <a:p>
            <a:fld id="{831F3C2B-6945-4748-8B5F-56C9D6054A3E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  <p:transition>
    <p:zoom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28865"/>
            <a:ext cx="8229600" cy="952500"/>
          </a:xfrm>
          <a:prstGeom prst="rect">
            <a:avLst/>
          </a:prstGeom>
        </p:spPr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333500"/>
            <a:ext cx="8229600" cy="3771636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5297488"/>
            <a:ext cx="2133600" cy="303212"/>
          </a:xfrm>
          <a:prstGeom prst="rect">
            <a:avLst/>
          </a:prstGeom>
        </p:spPr>
        <p:txBody>
          <a:bodyPr/>
          <a:lstStyle>
            <a:lvl1pPr>
              <a:buFontTx/>
              <a:buNone/>
              <a:defRPr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5297488"/>
            <a:ext cx="2895600" cy="303212"/>
          </a:xfrm>
          <a:prstGeom prst="rect">
            <a:avLst/>
          </a:prstGeom>
        </p:spPr>
        <p:txBody>
          <a:bodyPr/>
          <a:lstStyle>
            <a:lvl1pPr>
              <a:buFontTx/>
              <a:buNone/>
              <a:defRPr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5297488"/>
            <a:ext cx="2133600" cy="30321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Calibri" pitchFamily="34" charset="0"/>
              </a:defRPr>
            </a:lvl1pPr>
          </a:lstStyle>
          <a:p>
            <a:fld id="{7DB788B7-19D3-40C6-8123-D1C4FF55CD2E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  <p:transition>
    <p:zoom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190500"/>
            <a:ext cx="2057400" cy="4064000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90500"/>
            <a:ext cx="6019800" cy="40640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5297488"/>
            <a:ext cx="2133600" cy="303212"/>
          </a:xfrm>
          <a:prstGeom prst="rect">
            <a:avLst/>
          </a:prstGeom>
        </p:spPr>
        <p:txBody>
          <a:bodyPr/>
          <a:lstStyle>
            <a:lvl1pPr>
              <a:buFontTx/>
              <a:buNone/>
              <a:defRPr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5297488"/>
            <a:ext cx="2895600" cy="303212"/>
          </a:xfrm>
          <a:prstGeom prst="rect">
            <a:avLst/>
          </a:prstGeom>
        </p:spPr>
        <p:txBody>
          <a:bodyPr/>
          <a:lstStyle>
            <a:lvl1pPr>
              <a:buFontTx/>
              <a:buNone/>
              <a:defRPr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5297488"/>
            <a:ext cx="2133600" cy="30321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Calibri" pitchFamily="34" charset="0"/>
              </a:defRPr>
            </a:lvl1pPr>
          </a:lstStyle>
          <a:p>
            <a:fld id="{F09FFEC5-048F-4E91-9544-1B6BD9AB1F39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  <p:transition>
    <p:zoom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zoom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zoom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775355"/>
            <a:ext cx="7772400" cy="1225021"/>
          </a:xfrm>
        </p:spPr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238500"/>
            <a:ext cx="6400800" cy="14605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noProof="1" smtClean="0"/>
              <a:t>单击此处编辑母版副标题样式</a:t>
            </a:r>
            <a:endParaRPr lang="zh-CN" altLang="en-US" noProof="1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5824019-49D4-4A41-89E6-7712F04355B3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7E36AC7-B778-4CD7-AD91-4E12EF37929E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672417"/>
            <a:ext cx="7772400" cy="1135063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422261"/>
            <a:ext cx="7772400" cy="1250156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DF0366D-DE73-4FA4-B2CE-8CA65C218F02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333500"/>
            <a:ext cx="4038600" cy="377163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333500"/>
            <a:ext cx="4038600" cy="377163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E795DF9-A231-478D-BC44-946EC977FCC3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79261"/>
            <a:ext cx="4040188" cy="53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812396"/>
            <a:ext cx="4040188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279261"/>
            <a:ext cx="4041775" cy="53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812396"/>
            <a:ext cx="4041775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ABF74B5-F2A2-4424-8FC8-439FF0558370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19" y="227543"/>
            <a:ext cx="3008313" cy="9683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27542"/>
            <a:ext cx="5111750" cy="487759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19" y="1195920"/>
            <a:ext cx="3008313" cy="390921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7CE402F-3F1F-4938-9986-799031E0DE03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  <p:transition>
    <p:zoom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705DA3-E5C0-41D7-8ADE-E04F0CC1EA14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1799153-8AA8-496D-92ED-1F792A94FBF6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27542"/>
            <a:ext cx="3008313" cy="9683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27542"/>
            <a:ext cx="5111750" cy="487759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195917"/>
            <a:ext cx="3008313" cy="390921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15D55EF-5705-4A2E-8263-D9B57D8A71DB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000500"/>
            <a:ext cx="5486400" cy="47228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510646"/>
            <a:ext cx="5486400" cy="3429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472782"/>
            <a:ext cx="5486400" cy="67071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C44394D-0051-40A5-91E5-890407367B9B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186528A-285C-43A5-9186-E83EE707E48A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28865"/>
            <a:ext cx="2057400" cy="4876271"/>
          </a:xfrm>
        </p:spPr>
        <p:txBody>
          <a:bodyPr vert="eaVert"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28865"/>
            <a:ext cx="6019800" cy="4876271"/>
          </a:xfrm>
        </p:spPr>
        <p:txBody>
          <a:bodyPr vert="eaVert"/>
          <a:lstStyle/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5D75157-1556-4F35-9950-FE3DEA4FFDF5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000500"/>
            <a:ext cx="5486400" cy="47228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510646"/>
            <a:ext cx="5486400" cy="3429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472782"/>
            <a:ext cx="5486400" cy="67071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58FD30-975F-465F-B4D3-B51BF38617C9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  <p:transition>
    <p:zoom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5" Type="http://schemas.openxmlformats.org/officeDocument/2006/relationships/image" Target="../media/image2.jpeg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14" Type="http://schemas.openxmlformats.org/officeDocument/2006/relationships/image" Target="../media/image1.jpe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5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49.xml"/><Relationship Id="rId2" Type="http://schemas.openxmlformats.org/officeDocument/2006/relationships/slideLayout" Target="../slideLayouts/slideLayout39.xml"/><Relationship Id="rId1" Type="http://schemas.openxmlformats.org/officeDocument/2006/relationships/slideLayout" Target="../slideLayouts/slideLayout38.xml"/><Relationship Id="rId6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2.xml"/><Relationship Id="rId15" Type="http://schemas.openxmlformats.org/officeDocument/2006/relationships/image" Target="../media/image2.jpeg"/><Relationship Id="rId10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6.xml"/><Relationship Id="rId14" Type="http://schemas.openxmlformats.org/officeDocument/2006/relationships/image" Target="../media/image1.jpe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7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6.xml"/><Relationship Id="rId12" Type="http://schemas.openxmlformats.org/officeDocument/2006/relationships/slideLayout" Target="../slideLayouts/slideLayout61.xml"/><Relationship Id="rId2" Type="http://schemas.openxmlformats.org/officeDocument/2006/relationships/slideLayout" Target="../slideLayouts/slideLayout51.xml"/><Relationship Id="rId1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5.xml"/><Relationship Id="rId11" Type="http://schemas.openxmlformats.org/officeDocument/2006/relationships/slideLayout" Target="../slideLayouts/slideLayout60.xml"/><Relationship Id="rId5" Type="http://schemas.openxmlformats.org/officeDocument/2006/relationships/slideLayout" Target="../slideLayouts/slideLayout54.xml"/><Relationship Id="rId15" Type="http://schemas.openxmlformats.org/officeDocument/2006/relationships/image" Target="../media/image2.jpeg"/><Relationship Id="rId10" Type="http://schemas.openxmlformats.org/officeDocument/2006/relationships/slideLayout" Target="../slideLayouts/slideLayout59.xml"/><Relationship Id="rId4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8.xml"/><Relationship Id="rId14" Type="http://schemas.openxmlformats.org/officeDocument/2006/relationships/image" Target="../media/image1.jpe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9.xml"/><Relationship Id="rId13" Type="http://schemas.openxmlformats.org/officeDocument/2006/relationships/slideLayout" Target="../slideLayouts/slideLayout74.xml"/><Relationship Id="rId3" Type="http://schemas.openxmlformats.org/officeDocument/2006/relationships/slideLayout" Target="../slideLayouts/slideLayout64.xml"/><Relationship Id="rId7" Type="http://schemas.openxmlformats.org/officeDocument/2006/relationships/slideLayout" Target="../slideLayouts/slideLayout68.xml"/><Relationship Id="rId12" Type="http://schemas.openxmlformats.org/officeDocument/2006/relationships/slideLayout" Target="../slideLayouts/slideLayout73.xml"/><Relationship Id="rId2" Type="http://schemas.openxmlformats.org/officeDocument/2006/relationships/slideLayout" Target="../slideLayouts/slideLayout63.xml"/><Relationship Id="rId16" Type="http://schemas.openxmlformats.org/officeDocument/2006/relationships/image" Target="../media/image2.jpeg"/><Relationship Id="rId1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7.xml"/><Relationship Id="rId11" Type="http://schemas.openxmlformats.org/officeDocument/2006/relationships/slideLayout" Target="../slideLayouts/slideLayout72.xml"/><Relationship Id="rId5" Type="http://schemas.openxmlformats.org/officeDocument/2006/relationships/slideLayout" Target="../slideLayouts/slideLayout66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71.xml"/><Relationship Id="rId4" Type="http://schemas.openxmlformats.org/officeDocument/2006/relationships/slideLayout" Target="../slideLayouts/slideLayout65.xml"/><Relationship Id="rId9" Type="http://schemas.openxmlformats.org/officeDocument/2006/relationships/slideLayout" Target="../slideLayouts/slideLayout70.xml"/><Relationship Id="rId14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2.xml"/><Relationship Id="rId3" Type="http://schemas.openxmlformats.org/officeDocument/2006/relationships/slideLayout" Target="../slideLayouts/slideLayout77.xml"/><Relationship Id="rId7" Type="http://schemas.openxmlformats.org/officeDocument/2006/relationships/slideLayout" Target="../slideLayouts/slideLayout81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76.xml"/><Relationship Id="rId1" Type="http://schemas.openxmlformats.org/officeDocument/2006/relationships/slideLayout" Target="../slideLayouts/slideLayout75.xml"/><Relationship Id="rId6" Type="http://schemas.openxmlformats.org/officeDocument/2006/relationships/slideLayout" Target="../slideLayouts/slideLayout80.xml"/><Relationship Id="rId11" Type="http://schemas.openxmlformats.org/officeDocument/2006/relationships/slideLayout" Target="../slideLayouts/slideLayout85.xml"/><Relationship Id="rId5" Type="http://schemas.openxmlformats.org/officeDocument/2006/relationships/slideLayout" Target="../slideLayouts/slideLayout79.xml"/><Relationship Id="rId10" Type="http://schemas.openxmlformats.org/officeDocument/2006/relationships/slideLayout" Target="../slideLayouts/slideLayout84.xml"/><Relationship Id="rId4" Type="http://schemas.openxmlformats.org/officeDocument/2006/relationships/slideLayout" Target="../slideLayouts/slideLayout78.xml"/><Relationship Id="rId9" Type="http://schemas.openxmlformats.org/officeDocument/2006/relationships/slideLayout" Target="../slideLayouts/slideLayout8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457200" y="228600"/>
            <a:ext cx="8229600" cy="952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457200" y="1333500"/>
            <a:ext cx="8229600" cy="3771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5203825"/>
            <a:ext cx="2133600" cy="3968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>
              <a:buFontTx/>
              <a:buNone/>
              <a:defRPr sz="140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5203825"/>
            <a:ext cx="2895600" cy="3968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ctr">
              <a:buFontTx/>
              <a:buNone/>
              <a:defRPr sz="140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5203825"/>
            <a:ext cx="2133600" cy="3968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7E5AF9A2-4545-48EC-A114-BABE7BDDDFDD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822" r:id="rId1"/>
    <p:sldLayoutId id="2147484821" r:id="rId2"/>
    <p:sldLayoutId id="2147484820" r:id="rId3"/>
    <p:sldLayoutId id="2147484819" r:id="rId4"/>
    <p:sldLayoutId id="2147484818" r:id="rId5"/>
    <p:sldLayoutId id="2147484817" r:id="rId6"/>
    <p:sldLayoutId id="2147484816" r:id="rId7"/>
    <p:sldLayoutId id="2147484815" r:id="rId8"/>
    <p:sldLayoutId id="2147484814" r:id="rId9"/>
    <p:sldLayoutId id="2147484813" r:id="rId10"/>
    <p:sldLayoutId id="2147484812" r:id="rId11"/>
    <p:sldLayoutId id="2147484811" r:id="rId12"/>
    <p:sldLayoutId id="2147484810" r:id="rId13"/>
    <p:sldLayoutId id="2147484843" r:id="rId14"/>
    <p:sldLayoutId id="2147484844" r:id="rId15"/>
    <p:sldLayoutId id="2147484845" r:id="rId16"/>
    <p:sldLayoutId id="2147484846" r:id="rId17"/>
    <p:sldLayoutId id="2147484847" r:id="rId18"/>
    <p:sldLayoutId id="2147484849" r:id="rId19"/>
    <p:sldLayoutId id="2147484850" r:id="rId20"/>
    <p:sldLayoutId id="2147484851" r:id="rId21"/>
    <p:sldLayoutId id="2147484852" r:id="rId22"/>
    <p:sldLayoutId id="2147484853" r:id="rId23"/>
    <p:sldLayoutId id="2147484854" r:id="rId24"/>
    <p:sldLayoutId id="2147484809" r:id="rId25"/>
  </p:sldLayoutIdLst>
  <p:transition>
    <p:zoom/>
  </p:transition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3" descr="C:\Users\x201i\Desktop\封面.jpg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0" y="0"/>
            <a:ext cx="5924550" cy="893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 descr="C:\Users\x201i\Desktop\封面.jpg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5924550" y="5126038"/>
            <a:ext cx="3219450" cy="588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855" r:id="rId1"/>
    <p:sldLayoutId id="2147484824" r:id="rId2"/>
    <p:sldLayoutId id="2147484856" r:id="rId3"/>
    <p:sldLayoutId id="2147484857" r:id="rId4"/>
    <p:sldLayoutId id="2147484858" r:id="rId5"/>
    <p:sldLayoutId id="2147484859" r:id="rId6"/>
    <p:sldLayoutId id="2147484860" r:id="rId7"/>
    <p:sldLayoutId id="2147484861" r:id="rId8"/>
    <p:sldLayoutId id="2147484862" r:id="rId9"/>
    <p:sldLayoutId id="2147484863" r:id="rId10"/>
    <p:sldLayoutId id="2147484864" r:id="rId11"/>
    <p:sldLayoutId id="2147484823" r:id="rId12"/>
  </p:sldLayoutIdLst>
  <p:transition>
    <p:zoom/>
  </p:transition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3" descr="C:\Users\x201i\Desktop\封面.jpg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0" y="0"/>
            <a:ext cx="5924550" cy="893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5" name="Picture 3" descr="C:\Users\x201i\Desktop\封面.jpg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5924550" y="5126038"/>
            <a:ext cx="3219450" cy="588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865" r:id="rId1"/>
    <p:sldLayoutId id="2147484826" r:id="rId2"/>
    <p:sldLayoutId id="2147484866" r:id="rId3"/>
    <p:sldLayoutId id="2147484867" r:id="rId4"/>
    <p:sldLayoutId id="2147484868" r:id="rId5"/>
    <p:sldLayoutId id="2147484869" r:id="rId6"/>
    <p:sldLayoutId id="2147484870" r:id="rId7"/>
    <p:sldLayoutId id="2147484871" r:id="rId8"/>
    <p:sldLayoutId id="2147484872" r:id="rId9"/>
    <p:sldLayoutId id="2147484873" r:id="rId10"/>
    <p:sldLayoutId id="2147484874" r:id="rId11"/>
    <p:sldLayoutId id="2147484825" r:id="rId12"/>
  </p:sldLayoutIdLst>
  <p:transition>
    <p:zoom/>
  </p:transition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3" descr="C:\Users\x201i\Desktop\封面.jpg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0" y="0"/>
            <a:ext cx="5924550" cy="893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9" name="Picture 3" descr="C:\Users\x201i\Desktop\封面.jpg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5924550" y="5126038"/>
            <a:ext cx="3219450" cy="588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875" r:id="rId1"/>
    <p:sldLayoutId id="2147484876" r:id="rId2"/>
    <p:sldLayoutId id="2147484877" r:id="rId3"/>
    <p:sldLayoutId id="2147484878" r:id="rId4"/>
    <p:sldLayoutId id="2147484879" r:id="rId5"/>
    <p:sldLayoutId id="2147484880" r:id="rId6"/>
    <p:sldLayoutId id="2147484881" r:id="rId7"/>
    <p:sldLayoutId id="2147484882" r:id="rId8"/>
    <p:sldLayoutId id="2147484883" r:id="rId9"/>
    <p:sldLayoutId id="2147484884" r:id="rId10"/>
    <p:sldLayoutId id="2147484885" r:id="rId11"/>
    <p:sldLayoutId id="2147484828" r:id="rId12"/>
  </p:sldLayoutIdLst>
  <p:transition>
    <p:zoom/>
  </p:transition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3" descr="C:\Users\x201i\Desktop\封面.jpg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0" y="0"/>
            <a:ext cx="5924550" cy="893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3" name="Picture 3" descr="C:\Users\x201i\Desktop\封面.jpg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5924550" y="5126038"/>
            <a:ext cx="3219450" cy="588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887" r:id="rId1"/>
    <p:sldLayoutId id="2147484831" r:id="rId2"/>
    <p:sldLayoutId id="2147484888" r:id="rId3"/>
    <p:sldLayoutId id="2147484889" r:id="rId4"/>
    <p:sldLayoutId id="2147484890" r:id="rId5"/>
    <p:sldLayoutId id="2147484891" r:id="rId6"/>
    <p:sldLayoutId id="2147484892" r:id="rId7"/>
    <p:sldLayoutId id="2147484893" r:id="rId8"/>
    <p:sldLayoutId id="2147484894" r:id="rId9"/>
    <p:sldLayoutId id="2147484895" r:id="rId10"/>
    <p:sldLayoutId id="2147484896" r:id="rId11"/>
    <p:sldLayoutId id="2147484830" r:id="rId12"/>
    <p:sldLayoutId id="2147484829" r:id="rId13"/>
  </p:sldLayoutIdLst>
  <p:transition>
    <p:zoom/>
  </p:transition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457200" y="228600"/>
            <a:ext cx="8229600" cy="952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457200" y="1333500"/>
            <a:ext cx="8229600" cy="3771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5203825"/>
            <a:ext cx="2133600" cy="3968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buFontTx/>
              <a:buNone/>
              <a:defRPr sz="1400">
                <a:solidFill>
                  <a:srgbClr val="000000"/>
                </a:solidFill>
                <a:latin typeface="Arial" charset="0"/>
                <a:ea typeface="宋体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5203825"/>
            <a:ext cx="2895600" cy="3968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ctr" eaLnBrk="1" hangingPunct="1">
              <a:buFontTx/>
              <a:buNone/>
              <a:defRPr sz="1400">
                <a:solidFill>
                  <a:srgbClr val="000000"/>
                </a:solidFill>
                <a:latin typeface="Arial" charset="0"/>
                <a:ea typeface="宋体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5203825"/>
            <a:ext cx="2133600" cy="3968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rgbClr val="000000"/>
                </a:solidFill>
                <a:cs typeface="Arial" pitchFamily="34" charset="0"/>
              </a:defRPr>
            </a:lvl1pPr>
          </a:lstStyle>
          <a:p>
            <a:fld id="{F4F02425-A74E-43B3-BBB1-81F5D71FE54C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842" r:id="rId1"/>
    <p:sldLayoutId id="2147484841" r:id="rId2"/>
    <p:sldLayoutId id="2147484840" r:id="rId3"/>
    <p:sldLayoutId id="2147484839" r:id="rId4"/>
    <p:sldLayoutId id="2147484838" r:id="rId5"/>
    <p:sldLayoutId id="2147484837" r:id="rId6"/>
    <p:sldLayoutId id="2147484836" r:id="rId7"/>
    <p:sldLayoutId id="2147484835" r:id="rId8"/>
    <p:sldLayoutId id="2147484834" r:id="rId9"/>
    <p:sldLayoutId id="2147484833" r:id="rId10"/>
    <p:sldLayoutId id="2147484832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Arial" pitchFamily="34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Arial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cs typeface="Arial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cs typeface="Arial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cs typeface="Arial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Arial" pitchFamily="34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9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9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0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3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.png"/><Relationship Id="rId7" Type="http://schemas.openxmlformats.org/officeDocument/2006/relationships/image" Target="../media/image60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81.xml"/><Relationship Id="rId6" Type="http://schemas.openxmlformats.org/officeDocument/2006/relationships/image" Target="../media/image7.png"/><Relationship Id="rId5" Type="http://schemas.openxmlformats.org/officeDocument/2006/relationships/image" Target="../media/image59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7" Type="http://schemas.openxmlformats.org/officeDocument/2006/relationships/image" Target="../media/image1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openxmlformats.org/officeDocument/2006/relationships/image" Target="../media/image10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9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314" name="Picture 2"/>
          <p:cNvPicPr>
            <a:picLocks noChangeAspect="1" noChangeArrowheads="1"/>
          </p:cNvPicPr>
          <p:nvPr/>
        </p:nvPicPr>
        <p:blipFill>
          <a:blip r:embed="rId2" cstate="print"/>
          <a:srcRect l="2187" t="22905" r="17221" b="12109"/>
          <a:stretch>
            <a:fillRect/>
          </a:stretch>
        </p:blipFill>
        <p:spPr bwMode="auto">
          <a:xfrm>
            <a:off x="0" y="121196"/>
            <a:ext cx="9144000" cy="55938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zoom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35170" name="Picture 2" descr="E:\USER\Documents\Tencent Files\591374670\FileRecv\MobileFile\IMG_4877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872" y="0"/>
            <a:ext cx="9134128" cy="6850596"/>
          </a:xfrm>
          <a:prstGeom prst="rect">
            <a:avLst/>
          </a:prstGeom>
          <a:noFill/>
        </p:spPr>
      </p:pic>
    </p:spTree>
  </p:cSld>
  <p:clrMapOvr>
    <a:masterClrMapping/>
  </p:clrMapOvr>
  <p:transition>
    <p:zoom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36194" name="Picture 2" descr="E:\USER\Documents\Tencent Files\591374670\FileRecv\MobileFile\IMG_4878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0"/>
            <a:ext cx="9144001" cy="5809828"/>
          </a:xfrm>
          <a:prstGeom prst="rect">
            <a:avLst/>
          </a:prstGeom>
          <a:noFill/>
        </p:spPr>
      </p:pic>
    </p:spTree>
  </p:cSld>
  <p:clrMapOvr>
    <a:masterClrMapping/>
  </p:clrMapOvr>
  <p:transition>
    <p:zoom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37218" name="Picture 2" descr="E:\USER\Documents\Tencent Files\591374670\FileRecv\MobileFile\IMG_4876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5715000"/>
          </a:xfrm>
          <a:prstGeom prst="rect">
            <a:avLst/>
          </a:prstGeom>
          <a:noFill/>
        </p:spPr>
      </p:pic>
    </p:spTree>
  </p:cSld>
  <p:clrMapOvr>
    <a:masterClrMapping/>
  </p:clrMapOvr>
  <p:transition>
    <p:zoom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38242" name="Picture 2" descr="E:\USER\Documents\Tencent Files\591374670\FileRecv\MobileFile\IMG_4875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228600"/>
            <a:ext cx="9144001" cy="5377780"/>
          </a:xfrm>
          <a:prstGeom prst="rect">
            <a:avLst/>
          </a:prstGeom>
          <a:noFill/>
        </p:spPr>
      </p:pic>
    </p:spTree>
  </p:cSld>
  <p:clrMapOvr>
    <a:masterClrMapping/>
  </p:clrMapOvr>
  <p:transition>
    <p:zoom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39267" name="Picture 3" descr="E:\USER\Documents\Tencent Files\591374670\FileRecv\MobileFile\IMG_5068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-179412"/>
            <a:ext cx="8229600" cy="5894412"/>
          </a:xfrm>
          <a:prstGeom prst="rect">
            <a:avLst/>
          </a:prstGeom>
          <a:noFill/>
        </p:spPr>
      </p:pic>
    </p:spTree>
  </p:cSld>
  <p:clrMapOvr>
    <a:masterClrMapping/>
  </p:clrMapOvr>
  <p:transition>
    <p:zoom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46434" name="Picture 2" descr="E:\USER\Documents\Tencent Files\591374670\FileRecv\MobileFile\IMG_5073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228600"/>
            <a:ext cx="8229600" cy="5337820"/>
          </a:xfrm>
          <a:prstGeom prst="rect">
            <a:avLst/>
          </a:prstGeom>
          <a:noFill/>
        </p:spPr>
      </p:pic>
    </p:spTree>
  </p:cSld>
  <p:clrMapOvr>
    <a:masterClrMapping/>
  </p:clrMapOvr>
  <p:transition>
    <p:zoom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47458" name="Picture 2" descr="E:\USER\Documents\Tencent Files\591374670\FileRecv\MobileFile\IMG_5067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-20910"/>
            <a:ext cx="8280920" cy="5562618"/>
          </a:xfrm>
          <a:prstGeom prst="rect">
            <a:avLst/>
          </a:prstGeom>
          <a:noFill/>
        </p:spPr>
      </p:pic>
    </p:spTree>
  </p:cSld>
  <p:clrMapOvr>
    <a:masterClrMapping/>
  </p:clrMapOvr>
  <p:transition>
    <p:zoom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40290" name="Picture 2" descr="E:\USER\Documents\Tencent Files\591374670\FileRecv\MobileFile\IMG_497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504" y="0"/>
            <a:ext cx="9144000" cy="6359978"/>
          </a:xfrm>
          <a:prstGeom prst="rect">
            <a:avLst/>
          </a:prstGeom>
          <a:noFill/>
        </p:spPr>
      </p:pic>
    </p:spTree>
  </p:cSld>
  <p:clrMapOvr>
    <a:masterClrMapping/>
  </p:clrMapOvr>
  <p:transition>
    <p:zoom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 t="-19000" b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850" name="Picture 8" descr="C:\Documents and Settings\Owner\My Documents\My Pictures\7675514_192259942000_2_副本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120000">
            <a:off x="809625" y="587375"/>
            <a:ext cx="7777163" cy="469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矩形 6"/>
          <p:cNvSpPr/>
          <p:nvPr/>
        </p:nvSpPr>
        <p:spPr>
          <a:xfrm>
            <a:off x="1570958" y="1489348"/>
            <a:ext cx="761747" cy="9233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buFontTx/>
              <a:buNone/>
              <a:defRPr/>
            </a:pPr>
            <a:r>
              <a:rPr lang="en-US" altLang="zh-CN" sz="5400" b="1" dirty="0">
                <a:ln w="19050">
                  <a:solidFill>
                    <a:srgbClr val="000000">
                      <a:tint val="1000"/>
                    </a:srgb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  <a:latin typeface="Arial" charset="0"/>
                <a:ea typeface="宋体" charset="-122"/>
              </a:rPr>
              <a:t>2.</a:t>
            </a:r>
            <a:endParaRPr lang="zh-CN" altLang="en-US" sz="5400" b="1" dirty="0">
              <a:ln w="19050">
                <a:solidFill>
                  <a:srgbClr val="000000">
                    <a:tint val="1000"/>
                  </a:srgbClr>
                </a:solidFill>
                <a:prstDash val="solid"/>
              </a:ln>
              <a:solidFill>
                <a:srgbClr val="FFFFFF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  <a:latin typeface="Arial" charset="0"/>
              <a:ea typeface="宋体" charset="-122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339975" y="1544638"/>
            <a:ext cx="5726113" cy="2974975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algn="ctr">
              <a:spcBef>
                <a:spcPts val="200"/>
              </a:spcBef>
              <a:buFontTx/>
              <a:buNone/>
              <a:defRPr/>
            </a:pPr>
            <a:r>
              <a:rPr lang="zh-CN" altLang="en-US" sz="48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陪孩子走过高中三年</a:t>
            </a:r>
            <a:endParaRPr lang="en-US" altLang="zh-CN" sz="48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>
              <a:spcBef>
                <a:spcPts val="200"/>
              </a:spcBef>
              <a:buFontTx/>
              <a:buNone/>
              <a:defRPr/>
            </a:pPr>
            <a:r>
              <a:rPr lang="zh-CN" altLang="en-US" sz="48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之</a:t>
            </a:r>
            <a:endParaRPr lang="en-US" altLang="zh-CN" sz="48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>
              <a:spcBef>
                <a:spcPts val="200"/>
              </a:spcBef>
              <a:buFontTx/>
              <a:buNone/>
              <a:defRPr/>
            </a:pPr>
            <a:r>
              <a:rPr lang="zh-CN" altLang="en-US" sz="8800" b="1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老师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ext Box 2"/>
          <p:cNvSpPr txBox="1">
            <a:spLocks noChangeArrowheads="1"/>
          </p:cNvSpPr>
          <p:nvPr/>
        </p:nvSpPr>
        <p:spPr bwMode="auto">
          <a:xfrm>
            <a:off x="107950" y="1128713"/>
            <a:ext cx="4248150" cy="38164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spcAft>
                <a:spcPts val="1200"/>
              </a:spcAft>
              <a:buFontTx/>
              <a:buNone/>
              <a:defRPr/>
            </a:pPr>
            <a:r>
              <a:rPr lang="zh-CN" altLang="en-US" sz="4000" b="1" dirty="0" smtClean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刘晓涛</a:t>
            </a:r>
            <a:r>
              <a:rPr lang="zh-CN" altLang="en-US" sz="3600" b="1" dirty="0" smtClean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2400" b="1" dirty="0" smtClean="0">
                <a:latin typeface="微软雅黑" pitchFamily="34" charset="-122"/>
                <a:ea typeface="微软雅黑" pitchFamily="34" charset="-122"/>
                <a:cs typeface="+mj-cs"/>
              </a:rPr>
              <a:t>语文</a:t>
            </a:r>
            <a:r>
              <a:rPr lang="zh-CN" altLang="en-US" sz="2400" b="1" dirty="0" smtClean="0">
                <a:latin typeface="微软雅黑" pitchFamily="34" charset="-122"/>
                <a:ea typeface="微软雅黑" pitchFamily="34" charset="-122"/>
                <a:cs typeface="+mj-cs"/>
              </a:rPr>
              <a:t>老师 </a:t>
            </a:r>
            <a:r>
              <a:rPr lang="en-US" altLang="zh-CN" sz="2400" b="1" dirty="0" smtClean="0">
                <a:latin typeface="微软雅黑" pitchFamily="34" charset="-122"/>
                <a:ea typeface="微软雅黑" pitchFamily="34" charset="-122"/>
                <a:cs typeface="+mj-cs"/>
              </a:rPr>
              <a:t>26518165</a:t>
            </a:r>
            <a:endParaRPr lang="en-US" altLang="zh-CN" sz="2400" b="1" dirty="0" smtClean="0">
              <a:latin typeface="微软雅黑" pitchFamily="34" charset="-122"/>
              <a:ea typeface="微软雅黑" pitchFamily="34" charset="-122"/>
              <a:cs typeface="+mj-cs"/>
            </a:endParaRPr>
          </a:p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您幽默、风趣却又不失大师之懿范；您低调、谦和却有兼得智者之敏睿。若您是一棵树，那一定桃李不言，下自成蹊；若您是一尊钟，那定是大音希声，空谷震鸣。老师，有了您的教导，我们的人生不跑题。</a:t>
            </a:r>
            <a:endParaRPr lang="zh-CN" altLang="en-US" sz="18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80899" name="Picture 3" descr="\\11.9.16.8\photo\教职工\【最新】教职工标准照\刘晓涛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24128" y="841276"/>
            <a:ext cx="2756022" cy="3937620"/>
          </a:xfrm>
          <a:prstGeom prst="rect">
            <a:avLst/>
          </a:prstGeom>
          <a:noFill/>
        </p:spPr>
      </p:pic>
    </p:spTree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76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65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blipFill dpi="0" rotWithShape="1">
          <a:blip r:embed="rId3" cstate="print">
            <a:lum/>
          </a:blip>
          <a:srcRect/>
          <a:stretch>
            <a:fillRect t="-19000" b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WordArt 12"/>
          <p:cNvSpPr>
            <a:spLocks noChangeArrowheads="1" noChangeShapeType="1" noTextEdit="1"/>
          </p:cNvSpPr>
          <p:nvPr/>
        </p:nvSpPr>
        <p:spPr bwMode="auto">
          <a:xfrm>
            <a:off x="236538" y="1128713"/>
            <a:ext cx="8712200" cy="11176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zh-CN" altLang="en-US" sz="3600" b="1" kern="10" spc="-360">
                <a:ln w="19050">
                  <a:solidFill>
                    <a:srgbClr val="FFCC00"/>
                  </a:solidFill>
                  <a:round/>
                  <a:headEnd/>
                  <a:tailEnd/>
                </a:ln>
                <a:solidFill>
                  <a:srgbClr val="C00000"/>
                </a:solidFill>
                <a:effectLst>
                  <a:outerShdw dist="35921" dir="2700000" algn="ctr" rotWithShape="0">
                    <a:srgbClr val="990000"/>
                  </a:outerShdw>
                </a:effectLst>
                <a:latin typeface="微软雅黑"/>
                <a:ea typeface="微软雅黑"/>
              </a:rPr>
              <a:t>陪                    走过高中三年</a:t>
            </a:r>
          </a:p>
        </p:txBody>
      </p:sp>
      <p:sp>
        <p:nvSpPr>
          <p:cNvPr id="65539" name="Rectangle 13"/>
          <p:cNvSpPr>
            <a:spLocks noGrp="1" noChangeArrowheads="1"/>
          </p:cNvSpPr>
          <p:nvPr>
            <p:ph sz="half" idx="1"/>
          </p:nvPr>
        </p:nvSpPr>
        <p:spPr>
          <a:xfrm>
            <a:off x="3228975" y="2928938"/>
            <a:ext cx="5735638" cy="601662"/>
          </a:xfrm>
        </p:spPr>
        <p:txBody>
          <a:bodyPr/>
          <a:lstStyle/>
          <a:p>
            <a:pPr algn="r" eaLnBrk="1" hangingPunct="1">
              <a:lnSpc>
                <a:spcPct val="90000"/>
              </a:lnSpc>
              <a:buFontTx/>
              <a:buNone/>
            </a:pPr>
            <a:r>
              <a:rPr lang="en-US" altLang="zh-CN" sz="36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——</a:t>
            </a:r>
            <a:r>
              <a:rPr lang="zh-CN" altLang="en-US" sz="36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高一</a:t>
            </a:r>
            <a:r>
              <a:rPr lang="zh-CN" altLang="en-US" sz="36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en-US" altLang="zh-CN" sz="36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6</a:t>
            </a:r>
            <a:r>
              <a:rPr lang="zh-CN" altLang="en-US" sz="36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）</a:t>
            </a:r>
            <a:r>
              <a:rPr lang="zh-CN" altLang="en-US" sz="36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班家长会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735894" y="618127"/>
            <a:ext cx="1665841" cy="1862048"/>
          </a:xfrm>
          <a:prstGeom prst="rect">
            <a:avLst/>
          </a:prstGeom>
          <a:noFill/>
          <a:ln>
            <a:noFill/>
          </a:ln>
          <a:effectLst>
            <a:glow rad="228600">
              <a:schemeClr val="accent6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bliqueBottomRight"/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>
            <a:spAutoFit/>
          </a:bodyPr>
          <a:lstStyle/>
          <a:p>
            <a:pPr>
              <a:buFontTx/>
              <a:buNone/>
              <a:defRPr/>
            </a:pPr>
            <a:r>
              <a:rPr lang="zh-CN" altLang="en-US" sz="11500" b="1" dirty="0">
                <a:solidFill>
                  <a:srgbClr val="FFFF61"/>
                </a:solidFill>
                <a:latin typeface="微软雅黑" pitchFamily="34" charset="-122"/>
                <a:ea typeface="微软雅黑" pitchFamily="34" charset="-122"/>
              </a:rPr>
              <a:t>子</a:t>
            </a:r>
          </a:p>
        </p:txBody>
      </p:sp>
      <p:grpSp>
        <p:nvGrpSpPr>
          <p:cNvPr id="65541" name="组合 16"/>
          <p:cNvGrpSpPr>
            <a:grpSpLocks/>
          </p:cNvGrpSpPr>
          <p:nvPr/>
        </p:nvGrpSpPr>
        <p:grpSpPr bwMode="auto">
          <a:xfrm>
            <a:off x="2843213" y="4297363"/>
            <a:ext cx="3629025" cy="1417637"/>
            <a:chOff x="2643174" y="5429264"/>
            <a:chExt cx="3628715" cy="1428736"/>
          </a:xfrm>
        </p:grpSpPr>
        <p:grpSp>
          <p:nvGrpSpPr>
            <p:cNvPr id="65542" name="组合 15"/>
            <p:cNvGrpSpPr>
              <a:grpSpLocks/>
            </p:cNvGrpSpPr>
            <p:nvPr/>
          </p:nvGrpSpPr>
          <p:grpSpPr bwMode="auto">
            <a:xfrm>
              <a:off x="2643174" y="5429264"/>
              <a:ext cx="3628715" cy="1428736"/>
              <a:chOff x="2643174" y="5429264"/>
              <a:chExt cx="3628715" cy="1428736"/>
            </a:xfrm>
          </p:grpSpPr>
          <p:pic>
            <p:nvPicPr>
              <p:cNvPr id="65543" name="Picture 2" descr="C:\Documents and Settings\Owner\My Documents\My Pictures\256_498919_ca1e1ed7d466e3f_副本_副本.png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2643174" y="5676664"/>
                <a:ext cx="834985" cy="108237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65544" name="Picture 3" descr="C:\Documents and Settings\Owner\My Documents\My Pictures\256_498919_ca1e、e3f_副本_副本.png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3943230" y="5429264"/>
                <a:ext cx="975450" cy="142873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65545" name="Picture 5" descr="C:\Documents and Settings\Owner\My Documents\My Pictures\256_498919_ca1d7d466e3f_副本_副本.png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5390043" y="5643578"/>
                <a:ext cx="881846" cy="117112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sp>
          <p:nvSpPr>
            <p:cNvPr id="12" name="TextBox 11"/>
            <p:cNvSpPr txBox="1"/>
            <p:nvPr/>
          </p:nvSpPr>
          <p:spPr>
            <a:xfrm>
              <a:off x="2659048" y="5834046"/>
              <a:ext cx="755585" cy="44318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buFontTx/>
                <a:buNone/>
                <a:defRPr/>
              </a:pPr>
              <a:r>
                <a:rPr lang="en-US" altLang="zh-CN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2016</a:t>
              </a:r>
              <a:endPara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5547" name="TextBox 12"/>
            <p:cNvSpPr txBox="1">
              <a:spLocks noChangeArrowheads="1"/>
            </p:cNvSpPr>
            <p:nvPr/>
          </p:nvSpPr>
          <p:spPr bwMode="auto">
            <a:xfrm>
              <a:off x="4243889" y="5602419"/>
              <a:ext cx="343335" cy="4801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2000" b="1">
                  <a:solidFill>
                    <a:srgbClr val="595959"/>
                  </a:solidFill>
                  <a:latin typeface="微软雅黑" pitchFamily="34" charset="-122"/>
                  <a:ea typeface="微软雅黑" pitchFamily="34" charset="-122"/>
                </a:rPr>
                <a:t>4</a:t>
              </a:r>
              <a:endParaRPr lang="zh-CN" altLang="en-US" sz="2000" b="1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560750" y="5861245"/>
              <a:ext cx="469860" cy="44318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buFontTx/>
                <a:buNone/>
                <a:defRPr/>
              </a:pPr>
              <a:r>
                <a:rPr lang="en-US" altLang="zh-CN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27</a:t>
              </a:r>
              <a:endPara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15" name="矩形 14"/>
          <p:cNvSpPr/>
          <p:nvPr/>
        </p:nvSpPr>
        <p:spPr>
          <a:xfrm>
            <a:off x="1187623" y="618127"/>
            <a:ext cx="1665841" cy="186204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bliqueBottomRight"/>
            <a:lightRig rig="threePt" dir="t"/>
          </a:scene3d>
        </p:spPr>
        <p:txBody>
          <a:bodyPr wrap="none">
            <a:spAutoFit/>
          </a:bodyPr>
          <a:lstStyle/>
          <a:p>
            <a:pPr>
              <a:buFontTx/>
              <a:buNone/>
              <a:defRPr/>
            </a:pPr>
            <a:r>
              <a:rPr lang="zh-CN" altLang="en-US" sz="11500" b="1" dirty="0">
                <a:solidFill>
                  <a:srgbClr val="FFFF61"/>
                </a:solidFill>
                <a:latin typeface="微软雅黑" pitchFamily="34" charset="-122"/>
                <a:ea typeface="微软雅黑" pitchFamily="34" charset="-122"/>
              </a:rPr>
              <a:t>孩</a:t>
            </a:r>
            <a:endParaRPr lang="zh-CN" altLang="en-US" sz="2000" dirty="0">
              <a:solidFill>
                <a:srgbClr val="FFFF6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ransition>
    <p:zoom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323850" y="985838"/>
            <a:ext cx="4176713" cy="353943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Bef>
                <a:spcPts val="600"/>
              </a:spcBef>
              <a:spcAft>
                <a:spcPts val="1200"/>
              </a:spcAft>
              <a:buFontTx/>
              <a:buNone/>
              <a:defRPr/>
            </a:pPr>
            <a:r>
              <a:rPr lang="zh-CN" altLang="en-US" sz="3600" b="1" dirty="0" smtClean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马庆书 </a:t>
            </a:r>
            <a:r>
              <a:rPr lang="zh-CN" altLang="en-US" sz="2400" b="1" dirty="0" smtClean="0">
                <a:latin typeface="微软雅黑" pitchFamily="34" charset="-122"/>
                <a:ea typeface="微软雅黑" pitchFamily="34" charset="-122"/>
                <a:cs typeface="+mj-cs"/>
              </a:rPr>
              <a:t>数学老师</a:t>
            </a:r>
            <a:r>
              <a:rPr lang="en-US" altLang="zh-CN" sz="2400" b="1" dirty="0" smtClean="0">
                <a:latin typeface="微软雅黑" pitchFamily="34" charset="-122"/>
                <a:ea typeface="微软雅黑" pitchFamily="34" charset="-122"/>
                <a:cs typeface="+mj-cs"/>
              </a:rPr>
              <a:t>26518165</a:t>
            </a:r>
            <a:endParaRPr lang="en-US" altLang="zh-CN" sz="2400" b="1" dirty="0">
              <a:latin typeface="微软雅黑" pitchFamily="34" charset="-122"/>
              <a:ea typeface="微软雅黑" pitchFamily="34" charset="-122"/>
              <a:cs typeface="+mj-cs"/>
            </a:endParaRPr>
          </a:p>
          <a:p>
            <a:pPr>
              <a:spcBef>
                <a:spcPts val="0"/>
              </a:spcBef>
              <a:spcAft>
                <a:spcPts val="600"/>
              </a:spcAft>
              <a:buFontTx/>
              <a:buNone/>
              <a:defRPr/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您，总是富有耐心，详细地为我们板书解题思路；</a:t>
            </a:r>
          </a:p>
          <a:p>
            <a:pPr>
              <a:spcBef>
                <a:spcPts val="0"/>
              </a:spcBef>
              <a:spcAft>
                <a:spcPts val="600"/>
              </a:spcAft>
              <a:buFontTx/>
              <a:buNone/>
              <a:defRPr/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您，总是充满幽默，赐予我们将题目击败的勇气；</a:t>
            </a:r>
          </a:p>
          <a:p>
            <a:pPr>
              <a:spcBef>
                <a:spcPts val="0"/>
              </a:spcBef>
              <a:spcAft>
                <a:spcPts val="600"/>
              </a:spcAft>
              <a:buFontTx/>
              <a:buNone/>
              <a:defRPr/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您，总是温柔体贴，在我们失意时给予鼓励指导</a:t>
            </a:r>
            <a:r>
              <a:rPr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。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81923" name="Picture 3" descr="\\11.9.16.8\photo\教职工\【最新】教职工标准照\马庆书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561840" y="841276"/>
            <a:ext cx="3042607" cy="4431623"/>
          </a:xfrm>
          <a:prstGeom prst="rect">
            <a:avLst/>
          </a:prstGeom>
          <a:noFill/>
        </p:spPr>
      </p:pic>
    </p:spTree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4500563" y="749300"/>
            <a:ext cx="4535487" cy="3077766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Bef>
                <a:spcPts val="600"/>
              </a:spcBef>
              <a:spcAft>
                <a:spcPts val="1200"/>
              </a:spcAft>
              <a:buFontTx/>
              <a:buNone/>
              <a:defRPr/>
            </a:pPr>
            <a:r>
              <a:rPr lang="zh-CN" altLang="en-US" sz="4000" b="1" dirty="0" smtClean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庞萌</a:t>
            </a:r>
            <a:r>
              <a:rPr lang="zh-CN" altLang="en-US" sz="4000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2400" b="1" dirty="0" smtClean="0">
                <a:latin typeface="微软雅黑" pitchFamily="34" charset="-122"/>
                <a:ea typeface="微软雅黑" pitchFamily="34" charset="-122"/>
              </a:rPr>
              <a:t>生物老师 </a:t>
            </a:r>
            <a:r>
              <a:rPr lang="en-US" altLang="zh-CN" sz="2400" b="1" dirty="0" smtClean="0">
                <a:latin typeface="微软雅黑" pitchFamily="34" charset="-122"/>
                <a:ea typeface="微软雅黑" pitchFamily="34" charset="-122"/>
              </a:rPr>
              <a:t>26518240</a:t>
            </a:r>
            <a:endParaRPr lang="en-US" altLang="zh-CN" sz="2400" b="1" dirty="0">
              <a:latin typeface="微软雅黑" pitchFamily="34" charset="-122"/>
              <a:ea typeface="微软雅黑" pitchFamily="34" charset="-122"/>
            </a:endParaRPr>
          </a:p>
          <a:p>
            <a:pPr>
              <a:buFontTx/>
              <a:buNone/>
              <a:defRPr/>
            </a:pPr>
            <a:r>
              <a:rPr lang="zh-CN" altLang="zh-CN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站</a:t>
            </a:r>
            <a:r>
              <a:rPr lang="zh-CN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在讲台上，您严谨负责，有问必答，用如沐春风的教学方式带我们</a:t>
            </a:r>
            <a:r>
              <a:rPr lang="zh-CN" altLang="zh-CN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进入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生物</a:t>
            </a:r>
            <a:r>
              <a:rPr lang="zh-CN" altLang="zh-CN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的</a:t>
            </a:r>
            <a:r>
              <a:rPr lang="zh-CN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殿堂。走到我们身边，温柔可亲，善于倾听，无论是学习还是生活中的困惑，都在您关切的眼神下引刃而解</a:t>
            </a:r>
            <a:r>
              <a:rPr lang="zh-CN" altLang="zh-CN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。</a:t>
            </a:r>
            <a:endParaRPr lang="zh-CN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82947" name="Picture 3" descr="\\11.9.16.8\photo\教职工\【最新】教职工标准照\庞萌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337220"/>
            <a:ext cx="3310283" cy="4729708"/>
          </a:xfrm>
          <a:prstGeom prst="rect">
            <a:avLst/>
          </a:prstGeom>
          <a:noFill/>
        </p:spPr>
      </p:pic>
    </p:spTree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矩形 4"/>
          <p:cNvSpPr>
            <a:spLocks noChangeArrowheads="1"/>
          </p:cNvSpPr>
          <p:nvPr/>
        </p:nvSpPr>
        <p:spPr bwMode="auto">
          <a:xfrm>
            <a:off x="107950" y="3909006"/>
            <a:ext cx="8929688" cy="172354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>
              <a:buFontTx/>
              <a:buNone/>
              <a:defRPr/>
            </a:pPr>
            <a:r>
              <a:rPr lang="zh-CN" altLang="en-US" sz="4000" b="1" dirty="0">
                <a:latin typeface="微软雅黑" pitchFamily="34" charset="-122"/>
                <a:ea typeface="微软雅黑" pitchFamily="34" charset="-122"/>
              </a:rPr>
              <a:t>张春斌</a:t>
            </a:r>
            <a:r>
              <a:rPr lang="zh-CN" altLang="en-US" sz="4000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物理</a:t>
            </a:r>
            <a:r>
              <a:rPr lang="zh-CN" altLang="en-US" sz="24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老师                                        </a:t>
            </a:r>
            <a:r>
              <a:rPr lang="en-US" altLang="zh-CN" sz="24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26518235</a:t>
            </a:r>
            <a:endParaRPr lang="en-US" altLang="zh-CN" sz="2400" b="1" dirty="0">
              <a:solidFill>
                <a:schemeClr val="tx1">
                  <a:lumMod val="95000"/>
                  <a:lumOff val="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buFontTx/>
              <a:buNone/>
              <a:defRPr/>
            </a:pPr>
            <a:r>
              <a:rPr lang="zh-CN" altLang="zh-CN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您</a:t>
            </a:r>
            <a:r>
              <a:rPr lang="zh-CN" altLang="zh-CN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总是能用风趣的话语，</a:t>
            </a:r>
            <a:r>
              <a:rPr lang="zh-CN" altLang="zh-CN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为</a:t>
            </a:r>
            <a:r>
              <a:rPr lang="zh-CN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我们</a:t>
            </a:r>
            <a:r>
              <a:rPr lang="zh-CN" altLang="zh-CN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带来</a:t>
            </a:r>
            <a:r>
              <a:rPr lang="zh-CN" altLang="zh-CN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无尽的欢乐；您总能</a:t>
            </a:r>
            <a:r>
              <a:rPr lang="zh-CN" altLang="zh-CN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在</a:t>
            </a:r>
            <a:r>
              <a:rPr lang="zh-CN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我们</a:t>
            </a:r>
            <a:r>
              <a:rPr lang="zh-CN" altLang="zh-CN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最</a:t>
            </a:r>
            <a:r>
              <a:rPr lang="zh-CN" altLang="zh-CN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需要的时候施以援手，您</a:t>
            </a:r>
            <a:r>
              <a:rPr lang="zh-CN" altLang="zh-CN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为</a:t>
            </a:r>
            <a:r>
              <a:rPr lang="zh-CN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我们</a:t>
            </a:r>
            <a:r>
              <a:rPr lang="zh-CN" altLang="zh-CN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指明</a:t>
            </a:r>
            <a:r>
              <a:rPr lang="zh-CN" altLang="zh-CN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方向，</a:t>
            </a:r>
            <a:r>
              <a:rPr lang="zh-CN" altLang="zh-CN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给</a:t>
            </a:r>
            <a:r>
              <a:rPr lang="zh-CN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我们</a:t>
            </a:r>
            <a:r>
              <a:rPr lang="zh-CN" altLang="zh-CN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以</a:t>
            </a:r>
            <a:r>
              <a:rPr lang="zh-CN" altLang="zh-CN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前行的动力；在您的引领下</a:t>
            </a:r>
            <a:r>
              <a:rPr lang="zh-CN" altLang="zh-CN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，</a:t>
            </a:r>
            <a:r>
              <a:rPr lang="zh-CN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我们</a:t>
            </a:r>
            <a:r>
              <a:rPr lang="zh-CN" altLang="zh-CN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总是</a:t>
            </a:r>
            <a:r>
              <a:rPr lang="zh-CN" altLang="zh-CN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对未来充满信心</a:t>
            </a:r>
            <a:r>
              <a:rPr lang="zh-CN" altLang="zh-CN" sz="2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。</a:t>
            </a:r>
            <a:endParaRPr lang="zh-CN" altLang="zh-CN" sz="22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83971" name="Picture 3" descr="\\11.9.16.8\photo\教职工\【最新】教职工标准照\张春斌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19872" y="193204"/>
            <a:ext cx="2952328" cy="4217612"/>
          </a:xfrm>
          <a:prstGeom prst="rect">
            <a:avLst/>
          </a:prstGeom>
          <a:noFill/>
        </p:spPr>
      </p:pic>
    </p:spTree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6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6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0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4427538" y="832564"/>
            <a:ext cx="4608512" cy="458587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Aft>
                <a:spcPts val="1200"/>
              </a:spcAft>
              <a:buFontTx/>
              <a:buNone/>
              <a:defRPr/>
            </a:pP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唐王逊</a:t>
            </a:r>
            <a:r>
              <a:rPr lang="zh-CN" altLang="en-US" sz="3600" b="1" dirty="0" smtClean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化学</a:t>
            </a:r>
            <a:r>
              <a:rPr lang="zh-CN" altLang="en-US" sz="24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老师 </a:t>
            </a:r>
            <a:r>
              <a:rPr lang="en-US" altLang="zh-CN" sz="24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26518401</a:t>
            </a:r>
          </a:p>
          <a:p>
            <a:pPr>
              <a:spcAft>
                <a:spcPts val="1200"/>
              </a:spcAft>
              <a:buFontTx/>
              <a:buNone/>
              <a:defRPr/>
            </a:pPr>
            <a:endParaRPr lang="en-US" altLang="zh-CN" sz="2400" b="1" dirty="0">
              <a:solidFill>
                <a:schemeClr val="tx1">
                  <a:lumMod val="95000"/>
                  <a:lumOff val="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spcAft>
                <a:spcPts val="1200"/>
              </a:spcAft>
              <a:defRPr/>
            </a:pPr>
            <a:r>
              <a:rPr lang="zh-CN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站在讲台上，您严谨负责，有问必答，用如沐春风的教学方式带我们进入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生物</a:t>
            </a:r>
            <a:r>
              <a:rPr lang="zh-CN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的殿堂。走到我们身边，温柔可亲，善于倾听，无论是学习还是生活中的困惑，都在您关切的眼神下引刃而解。</a:t>
            </a:r>
          </a:p>
          <a:p>
            <a:pPr>
              <a:spcAft>
                <a:spcPts val="1200"/>
              </a:spcAft>
              <a:buFontTx/>
              <a:buNone/>
              <a:defRPr/>
            </a:pPr>
            <a:endParaRPr lang="en-US" altLang="zh-CN" sz="2400" b="1" dirty="0" smtClean="0">
              <a:solidFill>
                <a:schemeClr val="tx1">
                  <a:lumMod val="95000"/>
                  <a:lumOff val="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spcAft>
                <a:spcPts val="1200"/>
              </a:spcAft>
              <a:buFontTx/>
              <a:buNone/>
              <a:defRPr/>
            </a:pPr>
            <a:endParaRPr lang="en-US" altLang="zh-CN" sz="2400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84995" name="Picture 3" descr="\\11.9.16.8\photo\教职工\【最新】教职工标准照\唐王逊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576" y="502192"/>
            <a:ext cx="3439076" cy="4916243"/>
          </a:xfrm>
          <a:prstGeom prst="rect">
            <a:avLst/>
          </a:prstGeom>
          <a:noFill/>
        </p:spPr>
      </p:pic>
    </p:spTree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 t="-19000" b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042" name="Picture 8" descr="C:\Documents and Settings\Owner\My Documents\My Pictures\7675514_192259942000_2_副本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120000">
            <a:off x="809625" y="587375"/>
            <a:ext cx="7777163" cy="469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矩形 6"/>
          <p:cNvSpPr/>
          <p:nvPr/>
        </p:nvSpPr>
        <p:spPr>
          <a:xfrm>
            <a:off x="1500169" y="2137420"/>
            <a:ext cx="954107" cy="120032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buFontTx/>
              <a:buNone/>
              <a:defRPr/>
            </a:pPr>
            <a:r>
              <a:rPr lang="en-US" altLang="zh-CN" sz="7200" b="1" dirty="0">
                <a:ln w="19050">
                  <a:solidFill>
                    <a:srgbClr val="000000">
                      <a:tint val="1000"/>
                    </a:srgb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  <a:latin typeface="Arial" charset="0"/>
                <a:ea typeface="宋体" charset="-122"/>
              </a:rPr>
              <a:t>3.</a:t>
            </a:r>
            <a:endParaRPr lang="zh-CN" altLang="en-US" sz="7200" b="1" dirty="0">
              <a:ln w="19050">
                <a:solidFill>
                  <a:srgbClr val="000000">
                    <a:tint val="1000"/>
                  </a:srgbClr>
                </a:solidFill>
                <a:prstDash val="solid"/>
              </a:ln>
              <a:solidFill>
                <a:srgbClr val="FFFFFF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  <a:latin typeface="Arial" charset="0"/>
              <a:ea typeface="宋体" charset="-122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709863" y="2162175"/>
            <a:ext cx="5262562" cy="1108075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buFontTx/>
              <a:buNone/>
              <a:defRPr/>
            </a:pPr>
            <a:r>
              <a:rPr lang="zh-CN" altLang="en-US" sz="66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孩子们的课程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ChangeArrowheads="1"/>
          </p:cNvSpPr>
          <p:nvPr>
            <p:ph type="title"/>
          </p:nvPr>
        </p:nvSpPr>
        <p:spPr>
          <a:xfrm>
            <a:off x="428625" y="265113"/>
            <a:ext cx="7723188" cy="1849437"/>
          </a:xfrm>
        </p:spPr>
        <p:txBody>
          <a:bodyPr/>
          <a:lstStyle/>
          <a:p>
            <a:pPr algn="l">
              <a:defRPr/>
            </a:pPr>
            <a:r>
              <a:rPr lang="zh-CN" altLang="en-US" sz="4800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一、高考科目</a:t>
            </a:r>
            <a:r>
              <a:rPr lang="en-US" altLang="zh-CN" b="1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/>
            </a:r>
            <a:br>
              <a:rPr lang="en-US" altLang="zh-CN" b="1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</a:br>
            <a:r>
              <a:rPr lang="en-US" altLang="zh-CN" sz="3200" b="1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          </a:t>
            </a:r>
            <a:r>
              <a:rPr lang="zh-CN" alt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语、数、英（</a:t>
            </a:r>
            <a:r>
              <a:rPr lang="en-US" altLang="zh-CN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150</a:t>
            </a:r>
            <a:r>
              <a:rPr lang="zh-CN" alt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分</a:t>
            </a:r>
            <a:r>
              <a:rPr lang="en-US" altLang="zh-CN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科；</a:t>
            </a:r>
            <a:r>
              <a:rPr lang="en-US" altLang="zh-CN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5</a:t>
            </a:r>
            <a:r>
              <a:rPr lang="zh-CN" alt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节</a:t>
            </a:r>
            <a:r>
              <a:rPr lang="en-US" altLang="zh-CN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周）</a:t>
            </a:r>
            <a:r>
              <a:rPr lang="en-US" altLang="zh-CN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/>
            </a:r>
            <a:br>
              <a:rPr lang="en-US" altLang="zh-CN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</a:br>
            <a:r>
              <a:rPr lang="en-US" altLang="zh-CN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            </a:t>
            </a:r>
            <a:r>
              <a:rPr lang="zh-CN" alt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物、化、生（</a:t>
            </a:r>
            <a:r>
              <a:rPr lang="en-US" altLang="zh-CN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100</a:t>
            </a:r>
            <a:r>
              <a:rPr lang="zh-CN" alt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分</a:t>
            </a:r>
            <a:r>
              <a:rPr lang="en-US" altLang="zh-CN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科；</a:t>
            </a:r>
            <a:r>
              <a:rPr lang="en-US" altLang="zh-CN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4</a:t>
            </a:r>
            <a:r>
              <a:rPr lang="zh-CN" alt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节</a:t>
            </a:r>
            <a:r>
              <a:rPr lang="en-US" altLang="zh-CN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周）</a:t>
            </a:r>
          </a:p>
        </p:txBody>
      </p:sp>
      <p:sp>
        <p:nvSpPr>
          <p:cNvPr id="63766" name="Rectangle 278"/>
          <p:cNvSpPr>
            <a:spLocks noChangeArrowheads="1"/>
          </p:cNvSpPr>
          <p:nvPr/>
        </p:nvSpPr>
        <p:spPr bwMode="auto">
          <a:xfrm>
            <a:off x="428625" y="2284413"/>
            <a:ext cx="8286750" cy="1196975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anchor="ctr"/>
          <a:lstStyle/>
          <a:p>
            <a:pPr>
              <a:buFontTx/>
              <a:buNone/>
              <a:defRPr/>
            </a:pPr>
            <a:r>
              <a:rPr lang="zh-CN" altLang="en-US" sz="4800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二、学业水平测试科目</a:t>
            </a:r>
            <a:endParaRPr lang="en-US" altLang="zh-CN" sz="4800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  <a:cs typeface="+mj-cs"/>
            </a:endParaRPr>
          </a:p>
          <a:p>
            <a:pPr>
              <a:buFontTx/>
              <a:buNone/>
              <a:defRPr/>
            </a:pPr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          </a:t>
            </a:r>
            <a:r>
              <a:rPr lang="zh-CN" alt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政、史、地（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100</a:t>
            </a: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分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/</a:t>
            </a: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科；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1</a:t>
            </a: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节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/</a:t>
            </a: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周）</a:t>
            </a:r>
          </a:p>
        </p:txBody>
      </p:sp>
      <p:sp>
        <p:nvSpPr>
          <p:cNvPr id="6" name="Rectangle 278"/>
          <p:cNvSpPr>
            <a:spLocks noChangeArrowheads="1"/>
          </p:cNvSpPr>
          <p:nvPr/>
        </p:nvSpPr>
        <p:spPr bwMode="auto">
          <a:xfrm>
            <a:off x="428625" y="3649663"/>
            <a:ext cx="8286750" cy="1627187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anchor="ctr"/>
          <a:lstStyle/>
          <a:p>
            <a:pPr>
              <a:buFontTx/>
              <a:buNone/>
              <a:defRPr/>
            </a:pPr>
            <a:r>
              <a:rPr lang="zh-CN" altLang="en-US" sz="4800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三、素养课程</a:t>
            </a:r>
            <a:endParaRPr lang="en-US" altLang="zh-CN" sz="4800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  <a:cs typeface="+mj-cs"/>
            </a:endParaRPr>
          </a:p>
          <a:p>
            <a:pPr>
              <a:buFontTx/>
              <a:buNone/>
              <a:defRPr/>
            </a:pPr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          </a:t>
            </a: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校本、口语、心理、音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/</a:t>
            </a: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美（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1</a:t>
            </a: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节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/</a:t>
            </a: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周）</a:t>
            </a:r>
          </a:p>
          <a:p>
            <a:pPr>
              <a:buFontTx/>
              <a:buNone/>
              <a:defRPr/>
            </a:pP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            体育（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2</a:t>
            </a: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节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/</a:t>
            </a: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周）</a:t>
            </a:r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37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766" grpId="0"/>
      <p:bldP spid="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 t="-19000" b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090" name="Picture 8" descr="C:\Documents and Settings\Owner\My Documents\My Pictures\7675514_192259942000_2_副本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120000">
            <a:off x="809625" y="587375"/>
            <a:ext cx="7777163" cy="469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矩形 6"/>
          <p:cNvSpPr/>
          <p:nvPr/>
        </p:nvSpPr>
        <p:spPr>
          <a:xfrm>
            <a:off x="1449766" y="2065412"/>
            <a:ext cx="954107" cy="120032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buFontTx/>
              <a:buNone/>
              <a:defRPr/>
            </a:pPr>
            <a:r>
              <a:rPr lang="en-US" altLang="zh-CN" sz="7200" b="1" dirty="0">
                <a:ln w="19050">
                  <a:solidFill>
                    <a:srgbClr val="000000">
                      <a:tint val="1000"/>
                    </a:srgb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  <a:latin typeface="Arial" charset="0"/>
                <a:ea typeface="宋体" charset="-122"/>
              </a:rPr>
              <a:t>4.</a:t>
            </a:r>
            <a:endParaRPr lang="zh-CN" altLang="en-US" sz="7200" b="1" dirty="0">
              <a:ln w="19050">
                <a:solidFill>
                  <a:srgbClr val="000000">
                    <a:tint val="1000"/>
                  </a:srgbClr>
                </a:solidFill>
                <a:prstDash val="solid"/>
              </a:ln>
              <a:solidFill>
                <a:srgbClr val="FFFFFF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  <a:latin typeface="Arial" charset="0"/>
              <a:ea typeface="宋体" charset="-122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659063" y="2090738"/>
            <a:ext cx="5262562" cy="1108075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buFontTx/>
              <a:buNone/>
              <a:defRPr/>
            </a:pPr>
            <a:r>
              <a:rPr lang="zh-CN" altLang="en-US" sz="66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孩子们的考试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50825" y="2065338"/>
            <a:ext cx="8785225" cy="294005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Bef>
                <a:spcPts val="60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考试只是一个形式，它也有问题，也不是绝对公平的。这世上没有绝对公平的事。</a:t>
            </a:r>
            <a:endParaRPr lang="en-US" altLang="zh-CN" sz="28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spcBef>
                <a:spcPts val="60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54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透过分数，发现问题</a:t>
            </a:r>
          </a:p>
          <a:p>
            <a:pPr>
              <a:spcBef>
                <a:spcPts val="600"/>
              </a:spcBef>
              <a:buFontTx/>
              <a:buNone/>
              <a:defRPr/>
            </a:pPr>
            <a:r>
              <a:rPr lang="zh-CN" altLang="en-US" sz="6000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换个角度，它可以很美丽</a:t>
            </a:r>
          </a:p>
        </p:txBody>
      </p:sp>
      <p:pic>
        <p:nvPicPr>
          <p:cNvPr id="901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5875" y="1417638"/>
            <a:ext cx="9144000" cy="133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0115" name="矩形 1"/>
          <p:cNvSpPr>
            <a:spLocks noChangeArrowheads="1"/>
          </p:cNvSpPr>
          <p:nvPr/>
        </p:nvSpPr>
        <p:spPr bwMode="auto">
          <a:xfrm>
            <a:off x="250825" y="336550"/>
            <a:ext cx="4733925" cy="831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ts val="600"/>
              </a:spcBef>
              <a:spcAft>
                <a:spcPts val="1800"/>
              </a:spcAft>
            </a:pPr>
            <a:r>
              <a:rPr lang="zh-CN" altLang="en-US" sz="4800" b="1">
                <a:solidFill>
                  <a:srgbClr val="006699"/>
                </a:solidFill>
                <a:latin typeface="微软雅黑" pitchFamily="34" charset="-122"/>
                <a:ea typeface="微软雅黑" pitchFamily="34" charset="-122"/>
              </a:rPr>
              <a:t>关于考试</a:t>
            </a:r>
            <a:r>
              <a:rPr lang="en-US" altLang="zh-CN" sz="4800" b="1">
                <a:solidFill>
                  <a:srgbClr val="006699"/>
                </a:solidFill>
                <a:latin typeface="微软雅黑" pitchFamily="34" charset="-122"/>
                <a:ea typeface="微软雅黑" pitchFamily="34" charset="-122"/>
              </a:rPr>
              <a:t>——</a:t>
            </a:r>
          </a:p>
        </p:txBody>
      </p:sp>
    </p:spTree>
  </p:cSld>
  <p:clrMapOvr>
    <a:masterClrMapping/>
  </p:clrMapOvr>
  <p:transition>
    <p:zoom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922" name="Picture 2"/>
          <p:cNvPicPr>
            <a:picLocks noChangeAspect="1" noChangeArrowheads="1"/>
          </p:cNvPicPr>
          <p:nvPr/>
        </p:nvPicPr>
        <p:blipFill rotWithShape="1">
          <a:blip r:embed="rId2" cstate="print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47968" b="21015"/>
          <a:stretch>
            <a:fillRect/>
          </a:stretch>
        </p:blipFill>
        <p:spPr bwMode="auto">
          <a:xfrm>
            <a:off x="145289" y="947738"/>
            <a:ext cx="8828521" cy="205377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09923" name="Picture 3"/>
          <p:cNvPicPr>
            <a:picLocks noChangeAspect="1" noChangeArrowheads="1"/>
          </p:cNvPicPr>
          <p:nvPr/>
        </p:nvPicPr>
        <p:blipFill rotWithShape="1">
          <a:blip r:embed="rId3" cstate="print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746" t="49016" r="5810" b="35492"/>
          <a:stretch>
            <a:fillRect/>
          </a:stretch>
        </p:blipFill>
        <p:spPr bwMode="auto">
          <a:xfrm>
            <a:off x="145290" y="3433562"/>
            <a:ext cx="8828520" cy="197267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/>
          <p:cNvSpPr>
            <a:spLocks noChangeArrowheads="1"/>
          </p:cNvSpPr>
          <p:nvPr/>
        </p:nvSpPr>
        <p:spPr bwMode="auto">
          <a:xfrm>
            <a:off x="477838" y="947738"/>
            <a:ext cx="8415337" cy="347662"/>
          </a:xfrm>
          <a:prstGeom prst="rect">
            <a:avLst/>
          </a:prstGeom>
          <a:solidFill>
            <a:srgbClr val="FFCC00">
              <a:alpha val="27451"/>
            </a:srgbClr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" name="矩形 6"/>
          <p:cNvSpPr>
            <a:spLocks noChangeArrowheads="1"/>
          </p:cNvSpPr>
          <p:nvPr/>
        </p:nvSpPr>
        <p:spPr bwMode="auto">
          <a:xfrm>
            <a:off x="477838" y="1344613"/>
            <a:ext cx="8415337" cy="360362"/>
          </a:xfrm>
          <a:prstGeom prst="rect">
            <a:avLst/>
          </a:prstGeom>
          <a:solidFill>
            <a:srgbClr val="FFCC00">
              <a:alpha val="27451"/>
            </a:srgbClr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8" name="矩形 7"/>
          <p:cNvSpPr>
            <a:spLocks noChangeArrowheads="1"/>
          </p:cNvSpPr>
          <p:nvPr/>
        </p:nvSpPr>
        <p:spPr bwMode="auto">
          <a:xfrm>
            <a:off x="477838" y="1849438"/>
            <a:ext cx="8415337" cy="431800"/>
          </a:xfrm>
          <a:prstGeom prst="rect">
            <a:avLst/>
          </a:prstGeom>
          <a:solidFill>
            <a:srgbClr val="FFCC00">
              <a:alpha val="27451"/>
            </a:srgbClr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9" name="矩形 8"/>
          <p:cNvSpPr>
            <a:spLocks noChangeArrowheads="1"/>
          </p:cNvSpPr>
          <p:nvPr/>
        </p:nvSpPr>
        <p:spPr bwMode="auto">
          <a:xfrm>
            <a:off x="477838" y="2508250"/>
            <a:ext cx="3302000" cy="433388"/>
          </a:xfrm>
          <a:prstGeom prst="rect">
            <a:avLst/>
          </a:prstGeom>
          <a:solidFill>
            <a:srgbClr val="FFCC00">
              <a:alpha val="27451"/>
            </a:srgbClr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0" name="矩形 9"/>
          <p:cNvSpPr>
            <a:spLocks noChangeArrowheads="1"/>
          </p:cNvSpPr>
          <p:nvPr/>
        </p:nvSpPr>
        <p:spPr bwMode="auto">
          <a:xfrm>
            <a:off x="2555875" y="3505200"/>
            <a:ext cx="6337300" cy="420688"/>
          </a:xfrm>
          <a:prstGeom prst="rect">
            <a:avLst/>
          </a:prstGeom>
          <a:solidFill>
            <a:srgbClr val="CC9900">
              <a:alpha val="27843"/>
            </a:srgbClr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1" name="矩形 10"/>
          <p:cNvSpPr>
            <a:spLocks noChangeArrowheads="1"/>
          </p:cNvSpPr>
          <p:nvPr/>
        </p:nvSpPr>
        <p:spPr bwMode="auto">
          <a:xfrm>
            <a:off x="146050" y="4225925"/>
            <a:ext cx="8812213" cy="415925"/>
          </a:xfrm>
          <a:prstGeom prst="rect">
            <a:avLst/>
          </a:prstGeom>
          <a:solidFill>
            <a:srgbClr val="CC9900">
              <a:alpha val="27843"/>
            </a:srgbClr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2" name="矩形 11"/>
          <p:cNvSpPr>
            <a:spLocks noChangeArrowheads="1"/>
          </p:cNvSpPr>
          <p:nvPr/>
        </p:nvSpPr>
        <p:spPr bwMode="auto">
          <a:xfrm>
            <a:off x="146050" y="4973638"/>
            <a:ext cx="754063" cy="433387"/>
          </a:xfrm>
          <a:prstGeom prst="rect">
            <a:avLst/>
          </a:prstGeom>
          <a:solidFill>
            <a:srgbClr val="CC9900">
              <a:alpha val="27843"/>
            </a:srgbClr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3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3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90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99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3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3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60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1" name="TextBox 3"/>
          <p:cNvSpPr txBox="1">
            <a:spLocks noChangeArrowheads="1"/>
          </p:cNvSpPr>
          <p:nvPr/>
        </p:nvSpPr>
        <p:spPr bwMode="auto">
          <a:xfrm>
            <a:off x="395288" y="265113"/>
            <a:ext cx="5032375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5400" b="1">
                <a:solidFill>
                  <a:srgbClr val="006699"/>
                </a:solidFill>
                <a:latin typeface="微软雅黑" pitchFamily="34" charset="-122"/>
                <a:ea typeface="微软雅黑" pitchFamily="34" charset="-122"/>
              </a:rPr>
              <a:t>段考分数说明：</a:t>
            </a:r>
            <a:endParaRPr lang="zh-CN" altLang="en-US" sz="6000" b="1">
              <a:solidFill>
                <a:srgbClr val="B8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71500" y="2136775"/>
            <a:ext cx="8072438" cy="280076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buFontTx/>
              <a:buNone/>
              <a:defRPr/>
            </a:pPr>
            <a:r>
              <a:rPr lang="zh-CN" altLang="en-US" sz="3600" dirty="0">
                <a:solidFill>
                  <a:srgbClr val="B80000"/>
                </a:solidFill>
                <a:latin typeface="微软雅黑" pitchFamily="34" charset="-122"/>
                <a:ea typeface="微软雅黑" pitchFamily="34" charset="-122"/>
              </a:rPr>
              <a:t>■ </a:t>
            </a:r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总成绩含理综分数</a:t>
            </a:r>
            <a:endParaRPr lang="en-US" altLang="zh-CN" sz="36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buFontTx/>
              <a:buNone/>
              <a:defRPr/>
            </a:pPr>
            <a:r>
              <a:rPr lang="en-US" altLang="zh-CN" sz="3600" dirty="0">
                <a:latin typeface="微软雅黑" pitchFamily="34" charset="-122"/>
                <a:ea typeface="微软雅黑" pitchFamily="34" charset="-122"/>
              </a:rPr>
              <a:t>         </a:t>
            </a:r>
            <a:r>
              <a:rPr lang="en-US" altLang="zh-CN" sz="3600" dirty="0" smtClean="0">
                <a:latin typeface="微软雅黑" pitchFamily="34" charset="-122"/>
                <a:ea typeface="微软雅黑" pitchFamily="34" charset="-122"/>
              </a:rPr>
              <a:t>——</a:t>
            </a:r>
            <a:r>
              <a:rPr lang="zh-CN" altLang="en-US" sz="4400" b="1" dirty="0">
                <a:latin typeface="微软雅黑" pitchFamily="34" charset="-122"/>
                <a:ea typeface="微软雅黑" pitchFamily="34" charset="-122"/>
              </a:rPr>
              <a:t>文</a:t>
            </a:r>
            <a:r>
              <a:rPr lang="zh-CN" altLang="en-US" sz="4400" b="1" dirty="0" smtClean="0">
                <a:latin typeface="微软雅黑" pitchFamily="34" charset="-122"/>
                <a:ea typeface="微软雅黑" pitchFamily="34" charset="-122"/>
              </a:rPr>
              <a:t>综，理科</a:t>
            </a:r>
            <a:r>
              <a:rPr lang="zh-CN" altLang="en-US" sz="4400" b="1" dirty="0">
                <a:latin typeface="微软雅黑" pitchFamily="34" charset="-122"/>
                <a:ea typeface="微软雅黑" pitchFamily="34" charset="-122"/>
              </a:rPr>
              <a:t>生高考不考</a:t>
            </a:r>
            <a:endParaRPr lang="en-US" altLang="zh-CN" sz="3600" b="1" dirty="0">
              <a:latin typeface="微软雅黑" pitchFamily="34" charset="-122"/>
              <a:ea typeface="微软雅黑" pitchFamily="34" charset="-122"/>
            </a:endParaRPr>
          </a:p>
          <a:p>
            <a:pPr>
              <a:buFontTx/>
              <a:buNone/>
              <a:defRPr/>
            </a:pPr>
            <a:endParaRPr lang="en-US" altLang="zh-CN" sz="1600" dirty="0">
              <a:latin typeface="微软雅黑" pitchFamily="34" charset="-122"/>
              <a:ea typeface="微软雅黑" pitchFamily="34" charset="-122"/>
            </a:endParaRPr>
          </a:p>
          <a:p>
            <a:pPr>
              <a:buFontTx/>
              <a:buNone/>
              <a:defRPr/>
            </a:pPr>
            <a:r>
              <a:rPr lang="zh-CN" altLang="en-US" sz="3600" dirty="0">
                <a:solidFill>
                  <a:srgbClr val="B80000"/>
                </a:solidFill>
                <a:latin typeface="微软雅黑" pitchFamily="34" charset="-122"/>
                <a:ea typeface="微软雅黑" pitchFamily="34" charset="-122"/>
              </a:rPr>
              <a:t>■ </a:t>
            </a:r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物化生</a:t>
            </a:r>
            <a:r>
              <a:rPr lang="zh-CN" alt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是</a:t>
            </a:r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分卷考试</a:t>
            </a:r>
            <a:endParaRPr lang="en-US" altLang="zh-CN" sz="32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buFontTx/>
              <a:buNone/>
              <a:defRPr/>
            </a:pPr>
            <a:r>
              <a:rPr lang="en-US" altLang="zh-CN" sz="3600" dirty="0">
                <a:latin typeface="微软雅黑" pitchFamily="34" charset="-122"/>
                <a:ea typeface="微软雅黑" pitchFamily="34" charset="-122"/>
              </a:rPr>
              <a:t>   </a:t>
            </a:r>
            <a:r>
              <a:rPr lang="en-US" altLang="zh-CN" sz="3600" dirty="0" smtClean="0">
                <a:latin typeface="微软雅黑" pitchFamily="34" charset="-122"/>
                <a:ea typeface="微软雅黑" pitchFamily="34" charset="-122"/>
              </a:rPr>
              <a:t>——</a:t>
            </a:r>
            <a:r>
              <a:rPr lang="zh-CN" altLang="en-US" sz="4400" b="1" dirty="0" smtClean="0">
                <a:latin typeface="微软雅黑" pitchFamily="34" charset="-122"/>
                <a:ea typeface="微软雅黑" pitchFamily="34" charset="-122"/>
              </a:rPr>
              <a:t>理综</a:t>
            </a:r>
            <a:r>
              <a:rPr lang="zh-CN" altLang="en-US" sz="4000" b="1" dirty="0">
                <a:latin typeface="微软雅黑" pitchFamily="34" charset="-122"/>
                <a:ea typeface="微软雅黑" pitchFamily="34" charset="-122"/>
              </a:rPr>
              <a:t>，</a:t>
            </a:r>
            <a:r>
              <a:rPr lang="zh-CN" altLang="en-US" sz="4400" b="1" dirty="0">
                <a:latin typeface="微软雅黑" pitchFamily="34" charset="-122"/>
                <a:ea typeface="微软雅黑" pitchFamily="34" charset="-122"/>
              </a:rPr>
              <a:t>高考合卷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，</a:t>
            </a:r>
            <a:r>
              <a:rPr lang="en-US" altLang="zh-CN" sz="4400" b="1" dirty="0">
                <a:latin typeface="微软雅黑" pitchFamily="34" charset="-122"/>
                <a:ea typeface="微软雅黑" pitchFamily="34" charset="-122"/>
              </a:rPr>
              <a:t>150</a:t>
            </a:r>
            <a:r>
              <a:rPr lang="zh-CN" altLang="en-US" sz="4400" b="1" dirty="0">
                <a:latin typeface="微软雅黑" pitchFamily="34" charset="-122"/>
                <a:ea typeface="微软雅黑" pitchFamily="34" charset="-122"/>
              </a:rPr>
              <a:t>分钟</a:t>
            </a:r>
            <a:endParaRPr lang="en-US" altLang="zh-CN" sz="4400" b="1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92163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5875" y="1417638"/>
            <a:ext cx="9144000" cy="133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zoom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 t="-19000" b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586" name="Picture 8" descr="C:\Documents and Settings\Owner\My Documents\My Pictures\7675514_192259942000_2_副本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120000">
            <a:off x="809625" y="587375"/>
            <a:ext cx="7777163" cy="469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矩形 6"/>
          <p:cNvSpPr/>
          <p:nvPr/>
        </p:nvSpPr>
        <p:spPr>
          <a:xfrm>
            <a:off x="1803932" y="2065412"/>
            <a:ext cx="954107" cy="120032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buFontTx/>
              <a:buNone/>
              <a:defRPr/>
            </a:pPr>
            <a:r>
              <a:rPr lang="en-US" altLang="zh-CN" sz="7200" b="1" dirty="0">
                <a:ln w="19050">
                  <a:solidFill>
                    <a:srgbClr val="000000">
                      <a:tint val="1000"/>
                    </a:srgb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  <a:latin typeface="Arial" charset="0"/>
                <a:ea typeface="宋体" charset="-122"/>
              </a:rPr>
              <a:t>1.</a:t>
            </a:r>
            <a:endParaRPr lang="zh-CN" altLang="en-US" sz="7200" b="1" dirty="0">
              <a:ln w="19050">
                <a:solidFill>
                  <a:srgbClr val="000000">
                    <a:tint val="1000"/>
                  </a:srgbClr>
                </a:solidFill>
                <a:prstDash val="solid"/>
              </a:ln>
              <a:solidFill>
                <a:srgbClr val="FFFFFF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  <a:latin typeface="Arial" charset="0"/>
              <a:ea typeface="宋体" charset="-122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013075" y="2090738"/>
            <a:ext cx="4416425" cy="1108075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buFontTx/>
              <a:buNone/>
              <a:defRPr/>
            </a:pPr>
            <a:r>
              <a:rPr lang="zh-CN" altLang="en-US" sz="66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我们的孩子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185" name="Picture 70" descr="手势高清图片"/>
          <p:cNvPicPr>
            <a:picLocks noChangeAspect="1" noChangeArrowheads="1"/>
          </p:cNvPicPr>
          <p:nvPr/>
        </p:nvPicPr>
        <p:blipFill>
          <a:blip r:embed="rId2" cstate="print"/>
          <a:srcRect l="57570" t="30380" b="14111"/>
          <a:stretch>
            <a:fillRect/>
          </a:stretch>
        </p:blipFill>
        <p:spPr bwMode="auto">
          <a:xfrm>
            <a:off x="6611938" y="3505200"/>
            <a:ext cx="2532062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5" name="表格 4"/>
          <p:cNvGraphicFramePr>
            <a:graphicFrameLocks noGrp="1"/>
          </p:cNvGraphicFramePr>
          <p:nvPr/>
        </p:nvGraphicFramePr>
        <p:xfrm>
          <a:off x="1403350" y="147638"/>
          <a:ext cx="4032250" cy="5400672"/>
        </p:xfrm>
        <a:graphic>
          <a:graphicData uri="http://schemas.openxmlformats.org/drawingml/2006/table">
            <a:tbl>
              <a:tblPr/>
              <a:tblGrid>
                <a:gridCol w="1440089"/>
                <a:gridCol w="1248078"/>
                <a:gridCol w="1344083"/>
              </a:tblGrid>
              <a:tr h="450056">
                <a:tc rowSpan="2"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姓  名</a:t>
                      </a:r>
                    </a:p>
                  </a:txBody>
                  <a:tcPr marL="9525" marR="9525" marT="7937" marB="0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0000"/>
                    </a:solidFill>
                  </a:tcPr>
                </a:tc>
                <a:tc gridSpan="2"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总分</a:t>
                      </a:r>
                    </a:p>
                  </a:txBody>
                  <a:tcPr marL="9525" marR="9525" marT="7937" marB="0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</a:tr>
              <a:tr h="450056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分数</a:t>
                      </a:r>
                    </a:p>
                  </a:txBody>
                  <a:tcPr marL="9525" marR="9525" marT="7937" marB="0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级名</a:t>
                      </a:r>
                    </a:p>
                  </a:txBody>
                  <a:tcPr marL="9525" marR="9525" marT="7937" marB="0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0000"/>
                    </a:solidFill>
                  </a:tcPr>
                </a:tc>
              </a:tr>
              <a:tr h="450056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黄芷珊</a:t>
                      </a:r>
                      <a:endParaRPr kumimoji="0" lang="zh-CN" altLang="en-US" sz="2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altLang="zh-CN" sz="2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679.5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54</a:t>
                      </a:r>
                      <a:endParaRPr kumimoji="0" lang="en-US" altLang="zh-CN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525" marR="9525" marT="7937" marB="0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0056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郁颜菊</a:t>
                      </a:r>
                      <a:endParaRPr kumimoji="0" lang="zh-CN" altLang="en-US" sz="2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altLang="zh-CN" sz="2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671.5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79</a:t>
                      </a:r>
                      <a:endParaRPr kumimoji="0" lang="en-US" altLang="zh-CN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525" marR="9525" marT="7937" marB="0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0056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郑浩东</a:t>
                      </a:r>
                      <a:endParaRPr kumimoji="0" lang="zh-CN" altLang="en-US" sz="2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altLang="zh-CN" sz="2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668.5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93</a:t>
                      </a:r>
                      <a:endParaRPr kumimoji="0" lang="en-US" altLang="zh-CN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525" marR="9525" marT="7937" marB="0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0056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栗诗慧</a:t>
                      </a:r>
                      <a:endParaRPr kumimoji="0" lang="zh-CN" altLang="en-US" sz="2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667</a:t>
                      </a:r>
                      <a:endParaRPr kumimoji="0" lang="en-US" altLang="zh-CN" sz="2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101</a:t>
                      </a:r>
                      <a:endParaRPr kumimoji="0" lang="en-US" altLang="zh-CN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525" marR="9525" marT="7937" marB="0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0056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王诣轩</a:t>
                      </a:r>
                      <a:endParaRPr kumimoji="0" lang="zh-CN" altLang="en-US" sz="2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662.5</a:t>
                      </a:r>
                      <a:endParaRPr kumimoji="0" lang="en-US" altLang="zh-CN" sz="2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119</a:t>
                      </a:r>
                      <a:endParaRPr kumimoji="0" lang="en-US" altLang="zh-CN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525" marR="9525" marT="7937" marB="0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0056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夏伟鹏</a:t>
                      </a:r>
                      <a:endParaRPr kumimoji="0" lang="zh-CN" altLang="en-US" sz="2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662.5</a:t>
                      </a:r>
                      <a:endParaRPr kumimoji="0" lang="en-US" altLang="zh-CN" sz="2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119</a:t>
                      </a:r>
                      <a:endParaRPr kumimoji="0" lang="en-US" altLang="zh-CN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525" marR="9525" marT="7937" marB="0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0056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龚哲晰</a:t>
                      </a:r>
                      <a:endParaRPr kumimoji="0" lang="zh-CN" altLang="en-US" sz="2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651</a:t>
                      </a:r>
                      <a:endParaRPr kumimoji="0" lang="en-US" altLang="zh-CN" sz="2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149</a:t>
                      </a:r>
                      <a:endParaRPr kumimoji="0" lang="en-US" altLang="zh-CN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525" marR="9525" marT="7937" marB="0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0056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徐楚仪</a:t>
                      </a:r>
                      <a:endParaRPr kumimoji="0" lang="zh-CN" altLang="en-US" sz="2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650.5</a:t>
                      </a:r>
                      <a:endParaRPr kumimoji="0" lang="en-US" altLang="zh-CN" sz="2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150</a:t>
                      </a:r>
                      <a:endParaRPr kumimoji="0" lang="en-US" altLang="zh-CN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525" marR="9525" marT="7937" marB="0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0056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陈心蔚</a:t>
                      </a:r>
                      <a:endParaRPr kumimoji="0" lang="zh-CN" altLang="en-US" sz="2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648.5</a:t>
                      </a:r>
                      <a:endParaRPr kumimoji="0" lang="en-US" altLang="zh-CN" sz="2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156</a:t>
                      </a:r>
                      <a:endParaRPr kumimoji="0" lang="en-US" altLang="zh-CN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525" marR="9525" marT="7937" marB="0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0056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陈泽川</a:t>
                      </a:r>
                      <a:endParaRPr kumimoji="0" lang="zh-CN" altLang="en-US" sz="2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647.5</a:t>
                      </a:r>
                      <a:endParaRPr kumimoji="0" lang="en-US" altLang="zh-CN" sz="2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158</a:t>
                      </a:r>
                      <a:endParaRPr kumimoji="0" lang="en-US" altLang="zh-CN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525" marR="9525" marT="7937" marB="0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6" name="矩形 5"/>
          <p:cNvSpPr/>
          <p:nvPr/>
        </p:nvSpPr>
        <p:spPr>
          <a:xfrm>
            <a:off x="5868264" y="120650"/>
            <a:ext cx="1585049" cy="552291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eaVert">
            <a:spAutoFit/>
          </a:bodyPr>
          <a:lstStyle/>
          <a:p>
            <a:pPr>
              <a:buFontTx/>
              <a:buNone/>
              <a:defRPr/>
            </a:pPr>
            <a:r>
              <a:rPr kumimoji="1" lang="zh-CN" altLang="en-US" sz="3600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itchFamily="49" charset="-122"/>
                <a:ea typeface="黑体" pitchFamily="49" charset="-122"/>
                <a:cs typeface="+mj-cs"/>
              </a:rPr>
              <a:t>第一次阶段考试</a:t>
            </a:r>
            <a:r>
              <a:rPr kumimoji="1" lang="en-US" altLang="zh-CN" sz="3600" b="1" kern="0" dirty="0">
                <a:solidFill>
                  <a:srgbClr val="000000">
                    <a:lumMod val="50000"/>
                    <a:lumOff val="50000"/>
                  </a:srgbClr>
                </a:solidFill>
                <a:latin typeface="黑体" pitchFamily="49" charset="-122"/>
                <a:ea typeface="黑体" pitchFamily="49" charset="-122"/>
                <a:cs typeface="+mj-cs"/>
              </a:rPr>
              <a:t/>
            </a:r>
            <a:br>
              <a:rPr kumimoji="1" lang="en-US" altLang="zh-CN" sz="3600" b="1" kern="0" dirty="0">
                <a:solidFill>
                  <a:srgbClr val="000000">
                    <a:lumMod val="50000"/>
                    <a:lumOff val="50000"/>
                  </a:srgbClr>
                </a:solidFill>
                <a:latin typeface="黑体" pitchFamily="49" charset="-122"/>
                <a:ea typeface="黑体" pitchFamily="49" charset="-122"/>
                <a:cs typeface="+mj-cs"/>
              </a:rPr>
            </a:br>
            <a:r>
              <a:rPr kumimoji="1" lang="en-US" altLang="zh-CN" sz="500" kern="0" dirty="0">
                <a:solidFill>
                  <a:srgbClr val="000000">
                    <a:lumMod val="50000"/>
                    <a:lumOff val="50000"/>
                  </a:srgbClr>
                </a:solidFill>
                <a:latin typeface="黑体" pitchFamily="49" charset="-122"/>
                <a:ea typeface="黑体" pitchFamily="49" charset="-122"/>
                <a:cs typeface="+mj-cs"/>
              </a:rPr>
              <a:t/>
            </a:r>
            <a:br>
              <a:rPr kumimoji="1" lang="en-US" altLang="zh-CN" sz="500" kern="0" dirty="0">
                <a:solidFill>
                  <a:srgbClr val="000000">
                    <a:lumMod val="50000"/>
                    <a:lumOff val="50000"/>
                  </a:srgbClr>
                </a:solidFill>
                <a:latin typeface="黑体" pitchFamily="49" charset="-122"/>
                <a:ea typeface="黑体" pitchFamily="49" charset="-122"/>
                <a:cs typeface="+mj-cs"/>
              </a:rPr>
            </a:br>
            <a:r>
              <a:rPr kumimoji="1" lang="zh-CN" altLang="en-US" sz="5000" b="1" kern="0" dirty="0" smtClean="0">
                <a:solidFill>
                  <a:srgbClr val="C00000"/>
                </a:solidFill>
                <a:latin typeface="黑体" pitchFamily="49" charset="-122"/>
                <a:ea typeface="黑体" pitchFamily="49" charset="-122"/>
                <a:cs typeface="+mj-cs"/>
              </a:rPr>
              <a:t>总成绩</a:t>
            </a:r>
            <a:r>
              <a:rPr kumimoji="1" lang="zh-CN" altLang="en-US" sz="5000" b="1" kern="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  <a:cs typeface="+mj-cs"/>
              </a:rPr>
              <a:t>班级</a:t>
            </a:r>
            <a:r>
              <a:rPr kumimoji="1" lang="zh-CN" altLang="en-US" sz="5000" b="1" kern="0" dirty="0" smtClean="0">
                <a:solidFill>
                  <a:srgbClr val="C00000"/>
                </a:solidFill>
                <a:latin typeface="黑体" pitchFamily="49" charset="-122"/>
                <a:ea typeface="黑体" pitchFamily="49" charset="-122"/>
                <a:cs typeface="+mj-cs"/>
              </a:rPr>
              <a:t>前</a:t>
            </a:r>
            <a:r>
              <a:rPr kumimoji="1" lang="en-US" altLang="zh-CN" sz="5000" b="1" kern="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  <a:cs typeface="+mj-cs"/>
              </a:rPr>
              <a:t>10</a:t>
            </a:r>
            <a:r>
              <a:rPr kumimoji="1" lang="zh-CN" altLang="en-US" sz="5000" b="1" kern="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  <a:cs typeface="+mj-cs"/>
              </a:rPr>
              <a:t>名</a:t>
            </a:r>
            <a:endParaRPr lang="zh-CN" altLang="en-US" sz="5000" b="1" dirty="0">
              <a:solidFill>
                <a:srgbClr val="C00000"/>
              </a:solidFill>
              <a:latin typeface="黑体" pitchFamily="49" charset="-122"/>
              <a:ea typeface="黑体" pitchFamily="49" charset="-122"/>
            </a:endParaRPr>
          </a:p>
        </p:txBody>
      </p:sp>
    </p:spTree>
  </p:cSld>
  <p:clrMapOvr>
    <a:masterClrMapping/>
  </p:clrMapOvr>
  <p:transition spd="med">
    <p:zoom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338" name="Picture 2"/>
          <p:cNvPicPr>
            <a:picLocks noChangeAspect="1" noChangeArrowheads="1"/>
          </p:cNvPicPr>
          <p:nvPr/>
        </p:nvPicPr>
        <p:blipFill>
          <a:blip r:embed="rId2" cstate="print"/>
          <a:srcRect l="11905" t="22905" r="71262" b="44980"/>
          <a:stretch>
            <a:fillRect/>
          </a:stretch>
        </p:blipFill>
        <p:spPr bwMode="auto">
          <a:xfrm>
            <a:off x="2051720" y="0"/>
            <a:ext cx="4392488" cy="55938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random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410" name="Picture 2"/>
          <p:cNvPicPr>
            <a:picLocks noChangeAspect="1" noChangeArrowheads="1"/>
          </p:cNvPicPr>
          <p:nvPr/>
        </p:nvPicPr>
        <p:blipFill>
          <a:blip r:embed="rId2" cstate="print"/>
          <a:srcRect l="11905" t="22905" r="71262" b="53840"/>
          <a:stretch>
            <a:fillRect/>
          </a:stretch>
        </p:blipFill>
        <p:spPr bwMode="auto">
          <a:xfrm>
            <a:off x="1835696" y="0"/>
            <a:ext cx="4824536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random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/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/>
          <a:srcRect l="11905" t="23159" r="71262" b="54449"/>
          <a:stretch>
            <a:fillRect/>
          </a:stretch>
        </p:blipFill>
        <p:spPr bwMode="auto">
          <a:xfrm>
            <a:off x="1691680" y="231511"/>
            <a:ext cx="5273033" cy="52902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random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/>
      </p:sp>
      <p:pic>
        <p:nvPicPr>
          <p:cNvPr id="143362" name="Picture 2"/>
          <p:cNvPicPr>
            <a:picLocks noChangeAspect="1" noChangeArrowheads="1"/>
          </p:cNvPicPr>
          <p:nvPr/>
        </p:nvPicPr>
        <p:blipFill>
          <a:blip r:embed="rId2" cstate="print"/>
          <a:srcRect l="11905" t="22905" r="71262" b="44936"/>
          <a:stretch>
            <a:fillRect/>
          </a:stretch>
        </p:blipFill>
        <p:spPr bwMode="auto">
          <a:xfrm>
            <a:off x="1835696" y="0"/>
            <a:ext cx="5040560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random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/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/>
          <a:srcRect l="11905" t="22905" r="71262" b="61267"/>
          <a:stretch>
            <a:fillRect/>
          </a:stretch>
        </p:blipFill>
        <p:spPr bwMode="auto">
          <a:xfrm>
            <a:off x="1763688" y="231511"/>
            <a:ext cx="5743191" cy="4320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random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/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 l="11905" t="22905" r="71262" b="39443"/>
          <a:stretch>
            <a:fillRect/>
          </a:stretch>
        </p:blipFill>
        <p:spPr bwMode="auto">
          <a:xfrm>
            <a:off x="1763688" y="0"/>
            <a:ext cx="5112568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random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44387" name="Picture 3"/>
          <p:cNvPicPr>
            <a:picLocks noGrp="1" noChangeAspect="1" noChangeArrowheads="1"/>
          </p:cNvPicPr>
          <p:nvPr>
            <p:ph type="tbl" idx="1"/>
          </p:nvPr>
        </p:nvPicPr>
        <p:blipFill>
          <a:blip r:embed="rId2" cstate="print"/>
          <a:srcRect l="11851" t="23203" r="71364" b="53908"/>
          <a:stretch>
            <a:fillRect/>
          </a:stretch>
        </p:blipFill>
        <p:spPr bwMode="auto">
          <a:xfrm>
            <a:off x="2051720" y="231510"/>
            <a:ext cx="4717414" cy="51462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random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62213" y="1131888"/>
            <a:ext cx="6396037" cy="83026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buFontTx/>
              <a:buNone/>
              <a:defRPr/>
            </a:pPr>
            <a:r>
              <a:rPr lang="zh-CN" altLang="en-US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如何应对中国式考试？</a:t>
            </a:r>
          </a:p>
        </p:txBody>
      </p:sp>
      <p:grpSp>
        <p:nvGrpSpPr>
          <p:cNvPr id="2" name="组合 6"/>
          <p:cNvGrpSpPr>
            <a:grpSpLocks/>
          </p:cNvGrpSpPr>
          <p:nvPr/>
        </p:nvGrpSpPr>
        <p:grpSpPr bwMode="auto">
          <a:xfrm>
            <a:off x="2057400" y="3063875"/>
            <a:ext cx="5300663" cy="1460500"/>
            <a:chOff x="1304111" y="2188368"/>
            <a:chExt cx="9433048" cy="1752331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 bwMode="auto">
            <a:xfrm>
              <a:off x="1304111" y="2188368"/>
              <a:ext cx="9433048" cy="1752331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6350" stA="52000" endA="300" endPos="35000" dir="5400000" sy="-100000" algn="bl" rotWithShape="0"/>
            </a:effectLst>
          </p:spPr>
        </p:pic>
        <p:sp>
          <p:nvSpPr>
            <p:cNvPr id="94212" name="矩形 1"/>
            <p:cNvSpPr>
              <a:spLocks noChangeArrowheads="1"/>
            </p:cNvSpPr>
            <p:nvPr/>
          </p:nvSpPr>
          <p:spPr bwMode="auto">
            <a:xfrm>
              <a:off x="2447312" y="2612353"/>
              <a:ext cx="7176135" cy="11078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defTabSz="1233488"/>
              <a:r>
                <a:rPr lang="zh-CN" altLang="en-US" sz="5400" b="1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老师</a:t>
              </a:r>
              <a:r>
                <a:rPr lang="zh-CN" altLang="en-US" sz="54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的建议</a:t>
              </a:r>
            </a:p>
          </p:txBody>
        </p:sp>
      </p:grpSp>
      <p:pic>
        <p:nvPicPr>
          <p:cNvPr id="94213" name="Picture 6" descr="D:\素材\xyh\PPT设计\美图\3D小人\问号、思考.jpg"/>
          <p:cNvPicPr>
            <a:picLocks noChangeAspect="1" noChangeArrowheads="1"/>
          </p:cNvPicPr>
          <p:nvPr/>
        </p:nvPicPr>
        <p:blipFill>
          <a:blip r:embed="rId3" cstate="print">
            <a:lum bright="10000"/>
          </a:blip>
          <a:srcRect l="10811" r="13513" b="6250"/>
          <a:stretch>
            <a:fillRect/>
          </a:stretch>
        </p:blipFill>
        <p:spPr bwMode="auto">
          <a:xfrm>
            <a:off x="223838" y="238125"/>
            <a:ext cx="1971675" cy="2203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233" name="Picture 4" descr="slide0430_image089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矩形 3"/>
          <p:cNvSpPr/>
          <p:nvPr/>
        </p:nvSpPr>
        <p:spPr>
          <a:xfrm>
            <a:off x="73025" y="328613"/>
            <a:ext cx="4859338" cy="101600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Bef>
                <a:spcPct val="20000"/>
              </a:spcBef>
              <a:buFontTx/>
              <a:buNone/>
              <a:defRPr/>
            </a:pPr>
            <a:r>
              <a:rPr kumimoji="1" lang="zh-CN" altLang="en-US" sz="60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  <a:cs typeface="+mj-cs"/>
              </a:rPr>
              <a:t>改变学习态度</a:t>
            </a:r>
          </a:p>
        </p:txBody>
      </p:sp>
      <p:sp>
        <p:nvSpPr>
          <p:cNvPr id="5" name="内容占位符 5"/>
          <p:cNvSpPr txBox="1"/>
          <p:nvPr/>
        </p:nvSpPr>
        <p:spPr bwMode="auto">
          <a:xfrm>
            <a:off x="3492500" y="2281238"/>
            <a:ext cx="5286375" cy="21193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algn="r">
              <a:lnSpc>
                <a:spcPct val="120000"/>
              </a:lnSpc>
              <a:buFontTx/>
              <a:buNone/>
              <a:defRPr/>
            </a:pPr>
            <a:r>
              <a:rPr lang="zh-CN" altLang="en-US" sz="3600" b="1" kern="0" dirty="0">
                <a:solidFill>
                  <a:schemeClr val="tx2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  过程比结果更重要！</a:t>
            </a:r>
            <a:endParaRPr lang="en-US" altLang="zh-CN" sz="1200" b="1" kern="0" dirty="0">
              <a:solidFill>
                <a:schemeClr val="tx2">
                  <a:lumMod val="95000"/>
                  <a:lumOff val="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r">
              <a:buFontTx/>
              <a:buNone/>
              <a:defRPr/>
            </a:pPr>
            <a:r>
              <a:rPr lang="zh-CN" altLang="en-US" sz="4400" b="1" kern="0" dirty="0">
                <a:solidFill>
                  <a:schemeClr val="tx2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  过程对了，</a:t>
            </a:r>
            <a:endParaRPr lang="en-US" altLang="zh-CN" sz="4400" b="1" kern="0" dirty="0">
              <a:solidFill>
                <a:schemeClr val="tx2">
                  <a:lumMod val="95000"/>
                  <a:lumOff val="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r">
              <a:buFontTx/>
              <a:buNone/>
              <a:defRPr/>
            </a:pPr>
            <a:r>
              <a:rPr lang="zh-CN" altLang="en-US" sz="4400" b="1" kern="0" dirty="0">
                <a:solidFill>
                  <a:schemeClr val="tx2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  结果自然不会差！</a:t>
            </a:r>
            <a:endParaRPr lang="en-US" altLang="zh-CN" sz="4000" b="1" kern="0" dirty="0">
              <a:solidFill>
                <a:schemeClr val="tx2">
                  <a:lumMod val="95000"/>
                  <a:lumOff val="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ransition spd="slow">
    <p:cover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6"/>
          <p:cNvSpPr>
            <a:spLocks noGrp="1" noChangeArrowheads="1"/>
          </p:cNvSpPr>
          <p:nvPr>
            <p:ph type="title"/>
          </p:nvPr>
        </p:nvSpPr>
        <p:spPr>
          <a:xfrm>
            <a:off x="1812925" y="536575"/>
            <a:ext cx="5545138" cy="952500"/>
          </a:xfrm>
        </p:spPr>
        <p:txBody>
          <a:bodyPr/>
          <a:lstStyle/>
          <a:p>
            <a:pPr eaLnBrk="1" hangingPunct="1"/>
            <a:r>
              <a:rPr lang="zh-CN" altLang="en-US" sz="6600" b="1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班级基本情况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92532" y="2440779"/>
            <a:ext cx="8568952" cy="1446550"/>
          </a:xfrm>
          <a:prstGeom prst="rect">
            <a:avLst/>
          </a:prstGeom>
          <a:solidFill>
            <a:schemeClr val="bg1"/>
          </a:solidFill>
          <a:effectLst>
            <a:glow rad="228600">
              <a:schemeClr val="accent5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/>
          <a:p>
            <a:pPr algn="ctr">
              <a:buFontTx/>
              <a:buNone/>
              <a:defRPr/>
            </a:pPr>
            <a:r>
              <a:rPr lang="en-US" altLang="zh-CN" sz="8800" b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8800" b="1" dirty="0" smtClean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24</a:t>
            </a:r>
            <a:r>
              <a:rPr lang="zh-CN" altLang="en-US" sz="72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♀</a:t>
            </a:r>
            <a:r>
              <a:rPr lang="en-US" altLang="zh-CN" sz="7200" b="1" dirty="0" smtClean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+</a:t>
            </a:r>
            <a:r>
              <a:rPr lang="en-US" altLang="zh-CN" sz="8800" b="1" dirty="0" smtClean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24</a:t>
            </a:r>
            <a:r>
              <a:rPr lang="zh-CN" altLang="en-US" sz="7200" b="1" dirty="0" smtClean="0">
                <a:solidFill>
                  <a:srgbClr val="0066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♂</a:t>
            </a:r>
            <a:r>
              <a:rPr lang="en-US" altLang="zh-CN" sz="4800" b="1" dirty="0" smtClean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7200" b="1" dirty="0" smtClean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=</a:t>
            </a:r>
            <a:r>
              <a:rPr lang="en-US" altLang="zh-CN" sz="8800" b="1" dirty="0" smtClean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48 </a:t>
            </a:r>
            <a:endParaRPr lang="zh-CN" altLang="en-US" sz="8800" b="1" dirty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ransition spd="slow">
    <p:zoom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标题 4"/>
          <p:cNvSpPr>
            <a:spLocks noGrp="1"/>
          </p:cNvSpPr>
          <p:nvPr>
            <p:ph type="title"/>
          </p:nvPr>
        </p:nvSpPr>
        <p:spPr>
          <a:xfrm>
            <a:off x="879475" y="336550"/>
            <a:ext cx="7292975" cy="1608138"/>
          </a:xfrm>
        </p:spPr>
        <p:txBody>
          <a:bodyPr/>
          <a:lstStyle/>
          <a:p>
            <a:pPr algn="l">
              <a:defRPr/>
            </a:pPr>
            <a:r>
              <a:rPr kumimoji="1" lang="zh-CN" altLang="en-US" sz="88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改变学习方式</a:t>
            </a:r>
          </a:p>
        </p:txBody>
      </p:sp>
      <p:pic>
        <p:nvPicPr>
          <p:cNvPr id="97282" name="Picture 5" descr="地球仪 手捧地球仪"/>
          <p:cNvPicPr>
            <a:picLocks noChangeAspect="1" noChangeArrowheads="1"/>
          </p:cNvPicPr>
          <p:nvPr/>
        </p:nvPicPr>
        <p:blipFill>
          <a:blip r:embed="rId2" cstate="print"/>
          <a:srcRect l="13004" t="4037" r="14320" b="11176"/>
          <a:stretch>
            <a:fillRect/>
          </a:stretch>
        </p:blipFill>
        <p:spPr bwMode="auto">
          <a:xfrm>
            <a:off x="5219700" y="2209800"/>
            <a:ext cx="3419475" cy="350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987" name="Rectangle 3"/>
          <p:cNvSpPr>
            <a:spLocks noGrp="1" noChangeArrowheads="1"/>
          </p:cNvSpPr>
          <p:nvPr>
            <p:ph idx="1"/>
          </p:nvPr>
        </p:nvSpPr>
        <p:spPr>
          <a:xfrm>
            <a:off x="971550" y="2560638"/>
            <a:ext cx="4000500" cy="1830387"/>
          </a:xfrm>
        </p:spPr>
        <p:txBody>
          <a:bodyPr anchor="ctr"/>
          <a:lstStyle/>
          <a:p>
            <a:pPr marL="0" indent="0" eaLnBrk="1" hangingPunct="1">
              <a:lnSpc>
                <a:spcPct val="120000"/>
              </a:lnSpc>
              <a:spcBef>
                <a:spcPct val="0"/>
              </a:spcBef>
              <a:buFontTx/>
              <a:buNone/>
              <a:defRPr/>
            </a:pPr>
            <a:r>
              <a:rPr lang="zh-CN" altLang="en-US" sz="4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领先来自争锋</a:t>
            </a:r>
            <a:endParaRPr lang="en-US" altLang="zh-CN" sz="4800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marL="0" indent="0" eaLnBrk="1" hangingPunct="1">
              <a:lnSpc>
                <a:spcPct val="120000"/>
              </a:lnSpc>
              <a:spcBef>
                <a:spcPct val="0"/>
              </a:spcBef>
              <a:buFontTx/>
              <a:buNone/>
              <a:defRPr/>
            </a:pPr>
            <a:r>
              <a:rPr lang="zh-CN" altLang="en-US" sz="4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成功源于合作</a:t>
            </a:r>
            <a:endParaRPr lang="en-US" altLang="zh-CN" sz="4800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ransition>
    <p:zoom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 t="-19000" b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378" name="Picture 8" descr="C:\Documents and Settings\Owner\My Documents\My Pictures\7675514_192259942000_2_副本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120000">
            <a:off x="809625" y="587375"/>
            <a:ext cx="7777163" cy="469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矩形 6"/>
          <p:cNvSpPr/>
          <p:nvPr/>
        </p:nvSpPr>
        <p:spPr>
          <a:xfrm>
            <a:off x="1570958" y="1417340"/>
            <a:ext cx="761747" cy="9233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buFontTx/>
              <a:buNone/>
              <a:defRPr/>
            </a:pPr>
            <a:r>
              <a:rPr lang="en-US" altLang="zh-CN" sz="5400" b="1" dirty="0">
                <a:ln w="19050">
                  <a:solidFill>
                    <a:srgbClr val="000000">
                      <a:tint val="1000"/>
                    </a:srgb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  <a:latin typeface="Arial" charset="0"/>
                <a:ea typeface="宋体" charset="-122"/>
              </a:rPr>
              <a:t>5.</a:t>
            </a:r>
            <a:endParaRPr lang="zh-CN" altLang="en-US" sz="5400" b="1" dirty="0">
              <a:ln w="19050">
                <a:solidFill>
                  <a:srgbClr val="000000">
                    <a:tint val="1000"/>
                  </a:srgbClr>
                </a:solidFill>
                <a:prstDash val="solid"/>
              </a:ln>
              <a:solidFill>
                <a:srgbClr val="FFFFFF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  <a:latin typeface="Arial" charset="0"/>
              <a:ea typeface="宋体" charset="-122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571750" y="1473200"/>
            <a:ext cx="5262563" cy="2974975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algn="ctr">
              <a:spcBef>
                <a:spcPts val="200"/>
              </a:spcBef>
              <a:buFontTx/>
              <a:buNone/>
              <a:defRPr/>
            </a:pPr>
            <a:r>
              <a:rPr lang="zh-CN" altLang="en-US" sz="4400" b="1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陪孩子走过高中三年</a:t>
            </a:r>
            <a:endParaRPr lang="en-US" altLang="zh-CN" sz="4400" b="1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>
              <a:spcBef>
                <a:spcPts val="200"/>
              </a:spcBef>
              <a:buFontTx/>
              <a:buNone/>
              <a:defRPr/>
            </a:pPr>
            <a:r>
              <a:rPr lang="zh-CN" altLang="en-US" sz="4400" b="1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之</a:t>
            </a:r>
            <a:endParaRPr lang="en-US" altLang="zh-CN" sz="4400" b="1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>
              <a:spcBef>
                <a:spcPts val="200"/>
              </a:spcBef>
              <a:buFontTx/>
              <a:buNone/>
              <a:defRPr/>
            </a:pPr>
            <a:r>
              <a:rPr lang="zh-CN" altLang="en-US" sz="9600" b="1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家长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02" name="Picture 6" descr="D:\素材\xyh\PPT设计\美图\3D小人\问号、思考.jpg"/>
          <p:cNvPicPr>
            <a:picLocks noChangeAspect="1" noChangeArrowheads="1"/>
          </p:cNvPicPr>
          <p:nvPr/>
        </p:nvPicPr>
        <p:blipFill>
          <a:blip r:embed="rId2" cstate="print">
            <a:lum bright="10000"/>
          </a:blip>
          <a:srcRect l="10811" r="13513" b="6250"/>
          <a:stretch>
            <a:fillRect/>
          </a:stretch>
        </p:blipFill>
        <p:spPr bwMode="auto">
          <a:xfrm>
            <a:off x="7261225" y="3627438"/>
            <a:ext cx="1882775" cy="2087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4210" name="标题 1"/>
          <p:cNvSpPr>
            <a:spLocks noGrp="1"/>
          </p:cNvSpPr>
          <p:nvPr>
            <p:ph type="title"/>
          </p:nvPr>
        </p:nvSpPr>
        <p:spPr>
          <a:xfrm>
            <a:off x="755650" y="407988"/>
            <a:ext cx="7534275" cy="604837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4600" b="1" dirty="0" smtClean="0">
                <a:solidFill>
                  <a:srgbClr val="0066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家长，您了解您的孩子吗？</a:t>
            </a:r>
          </a:p>
        </p:txBody>
      </p:sp>
      <p:sp>
        <p:nvSpPr>
          <p:cNvPr id="46083" name="内容占位符 2"/>
          <p:cNvSpPr>
            <a:spLocks noGrp="1"/>
          </p:cNvSpPr>
          <p:nvPr>
            <p:ph idx="1"/>
          </p:nvPr>
        </p:nvSpPr>
        <p:spPr>
          <a:xfrm>
            <a:off x="755650" y="1344613"/>
            <a:ext cx="6951663" cy="4108450"/>
          </a:xfrm>
        </p:spPr>
        <p:txBody>
          <a:bodyPr/>
          <a:lstStyle/>
          <a:p>
            <a:pPr eaLnBrk="1" hangingPunct="1">
              <a:spcBef>
                <a:spcPts val="200"/>
              </a:spcBef>
              <a:buFontTx/>
              <a:buNone/>
              <a:defRPr/>
            </a:pPr>
            <a:r>
              <a:rPr lang="zh-CN" alt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① 您能说出您孩子最要好朋友的名字吗？</a:t>
            </a:r>
            <a:endParaRPr lang="en-US" altLang="zh-CN" sz="2400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eaLnBrk="1" hangingPunct="1">
              <a:spcBef>
                <a:spcPts val="200"/>
              </a:spcBef>
              <a:buFontTx/>
              <a:buNone/>
              <a:defRPr/>
            </a:pPr>
            <a:r>
              <a:rPr lang="zh-CN" alt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② 您能说出您孩子同寝室同学的名字吗？</a:t>
            </a:r>
            <a:endParaRPr lang="en-US" altLang="zh-CN" sz="2400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eaLnBrk="1" hangingPunct="1">
              <a:spcBef>
                <a:spcPts val="200"/>
              </a:spcBef>
              <a:buFontTx/>
              <a:buNone/>
              <a:defRPr/>
            </a:pPr>
            <a:r>
              <a:rPr lang="zh-CN" alt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③ 您能说出您孩子主科老师的名字吗？</a:t>
            </a:r>
            <a:endParaRPr lang="en-US" altLang="zh-CN" sz="2400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eaLnBrk="1" hangingPunct="1">
              <a:spcBef>
                <a:spcPts val="200"/>
              </a:spcBef>
              <a:buFontTx/>
              <a:buNone/>
              <a:defRPr/>
            </a:pPr>
            <a:r>
              <a:rPr lang="zh-CN" alt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④ 您知道您孩子现在最喜欢哪个老师吗？</a:t>
            </a:r>
            <a:endParaRPr lang="en-US" altLang="zh-CN" sz="2400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eaLnBrk="1" hangingPunct="1">
              <a:spcBef>
                <a:spcPts val="200"/>
              </a:spcBef>
              <a:buFontTx/>
              <a:buNone/>
              <a:defRPr/>
            </a:pPr>
            <a:r>
              <a:rPr lang="zh-CN" alt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⑤ 您知道您孩子现在最喜欢哪个科目吗？</a:t>
            </a:r>
            <a:endParaRPr lang="en-US" altLang="zh-CN" sz="2400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eaLnBrk="1" hangingPunct="1">
              <a:spcBef>
                <a:spcPts val="200"/>
              </a:spcBef>
              <a:buFontTx/>
              <a:buNone/>
              <a:defRPr/>
            </a:pPr>
            <a:r>
              <a:rPr lang="zh-CN" alt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⑥ 您知道孩子参加了学校社团吗</a:t>
            </a:r>
            <a:r>
              <a:rPr lang="en-US" altLang="zh-CN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?</a:t>
            </a:r>
            <a:r>
              <a:rPr lang="zh-CN" alt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若有，是什么</a:t>
            </a:r>
            <a:r>
              <a:rPr lang="en-US" altLang="zh-CN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?</a:t>
            </a:r>
          </a:p>
          <a:p>
            <a:pPr eaLnBrk="1" hangingPunct="1">
              <a:spcBef>
                <a:spcPts val="200"/>
              </a:spcBef>
              <a:buFontTx/>
              <a:buNone/>
              <a:defRPr/>
            </a:pPr>
            <a:r>
              <a:rPr lang="zh-CN" alt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⑦ 您知道您孩子的梦想吗？</a:t>
            </a:r>
            <a:endParaRPr lang="en-US" altLang="zh-CN" sz="2400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eaLnBrk="1" hangingPunct="1">
              <a:spcBef>
                <a:spcPts val="200"/>
              </a:spcBef>
              <a:buFontTx/>
              <a:buNone/>
              <a:defRPr/>
            </a:pPr>
            <a:r>
              <a:rPr lang="zh-CN" alt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⑧ 您知道您孩子近来的烦心事吗？</a:t>
            </a:r>
            <a:endParaRPr lang="en-US" altLang="zh-CN" sz="2400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eaLnBrk="1" hangingPunct="1">
              <a:spcBef>
                <a:spcPts val="200"/>
              </a:spcBef>
              <a:buFontTx/>
              <a:buNone/>
              <a:defRPr/>
            </a:pPr>
            <a:r>
              <a:rPr lang="zh-CN" alt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⑨ 您知道孩子们最近的热门话题吗？</a:t>
            </a:r>
            <a:endParaRPr lang="en-US" altLang="zh-CN" sz="2400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eaLnBrk="1" hangingPunct="1">
              <a:spcBef>
                <a:spcPts val="200"/>
              </a:spcBef>
              <a:buFontTx/>
              <a:buNone/>
              <a:defRPr/>
            </a:pPr>
            <a:r>
              <a:rPr lang="zh-CN" alt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⑩ 您知道您孩子最喜欢的歌星</a:t>
            </a:r>
            <a:r>
              <a:rPr lang="en-US" altLang="zh-CN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明星</a:t>
            </a:r>
            <a:r>
              <a:rPr lang="en-US" altLang="zh-CN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体育明星吗？</a:t>
            </a:r>
            <a:endParaRPr lang="en-US" altLang="zh-CN" sz="2400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eaLnBrk="1" hangingPunct="1">
              <a:spcBef>
                <a:spcPts val="200"/>
              </a:spcBef>
              <a:buFontTx/>
              <a:buNone/>
              <a:defRPr/>
            </a:pPr>
            <a:endParaRPr lang="zh-CN" altLang="en-US" sz="2400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460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2" dur="500"/>
                                        <p:tgtEl>
                                          <p:spTgt spid="460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7" dur="500"/>
                                        <p:tgtEl>
                                          <p:spTgt spid="460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2" dur="500"/>
                                        <p:tgtEl>
                                          <p:spTgt spid="460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7" dur="500"/>
                                        <p:tgtEl>
                                          <p:spTgt spid="460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2" dur="500"/>
                                        <p:tgtEl>
                                          <p:spTgt spid="460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7" dur="500"/>
                                        <p:tgtEl>
                                          <p:spTgt spid="460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2" dur="500"/>
                                        <p:tgtEl>
                                          <p:spTgt spid="460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7" dur="500"/>
                                        <p:tgtEl>
                                          <p:spTgt spid="4608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52" dur="500"/>
                                        <p:tgtEl>
                                          <p:spTgt spid="4608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083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605088" y="1131888"/>
            <a:ext cx="6396037" cy="83026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buFontTx/>
              <a:buNone/>
              <a:defRPr/>
            </a:pPr>
            <a:r>
              <a:rPr lang="zh-CN" altLang="en-US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如何做个智慧的家长？</a:t>
            </a:r>
          </a:p>
        </p:txBody>
      </p:sp>
      <p:grpSp>
        <p:nvGrpSpPr>
          <p:cNvPr id="2" name="组合 6"/>
          <p:cNvGrpSpPr>
            <a:grpSpLocks/>
          </p:cNvGrpSpPr>
          <p:nvPr/>
        </p:nvGrpSpPr>
        <p:grpSpPr bwMode="auto">
          <a:xfrm>
            <a:off x="2286000" y="2976563"/>
            <a:ext cx="5000625" cy="1460500"/>
            <a:chOff x="1304111" y="2188368"/>
            <a:chExt cx="9433048" cy="1752331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 bwMode="auto">
            <a:xfrm>
              <a:off x="1304111" y="2188368"/>
              <a:ext cx="9433048" cy="1752331"/>
            </a:xfrm>
            <a:prstGeom prst="roundRect">
              <a:avLst>
                <a:gd name="adj" fmla="val 8594"/>
              </a:avLst>
            </a:prstGeom>
            <a:solidFill>
              <a:srgbClr val="B80000"/>
            </a:solidFill>
            <a:ln>
              <a:noFill/>
            </a:ln>
            <a:effectLst>
              <a:reflection blurRad="6350" stA="52000" endA="300" endPos="35000" dir="5400000" sy="-100000" algn="bl" rotWithShape="0"/>
            </a:effectLst>
          </p:spPr>
        </p:pic>
        <p:sp>
          <p:nvSpPr>
            <p:cNvPr id="105476" name="矩形 1"/>
            <p:cNvSpPr>
              <a:spLocks noChangeArrowheads="1"/>
            </p:cNvSpPr>
            <p:nvPr/>
          </p:nvSpPr>
          <p:spPr bwMode="auto">
            <a:xfrm>
              <a:off x="2085289" y="2612349"/>
              <a:ext cx="8651870" cy="11078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pPr defTabSz="1233488"/>
              <a:r>
                <a:rPr lang="zh-CN" altLang="en-US" sz="5400" b="1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老师</a:t>
              </a:r>
              <a:r>
                <a:rPr lang="zh-CN" altLang="en-US" sz="54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的</a:t>
              </a:r>
              <a:r>
                <a:rPr lang="zh-CN" altLang="en-US" sz="5400" b="1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建议 </a:t>
              </a:r>
              <a:endParaRPr lang="zh-CN" altLang="en-US" sz="5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pic>
        <p:nvPicPr>
          <p:cNvPr id="105477" name="Picture 6" descr="D:\素材\xyh\PPT设计\美图\3D小人\问号、思考.jpg"/>
          <p:cNvPicPr>
            <a:picLocks noChangeAspect="1" noChangeArrowheads="1"/>
          </p:cNvPicPr>
          <p:nvPr/>
        </p:nvPicPr>
        <p:blipFill>
          <a:blip r:embed="rId3" cstate="print">
            <a:lum bright="10000"/>
          </a:blip>
          <a:srcRect l="10811" r="13513" b="6250"/>
          <a:stretch>
            <a:fillRect/>
          </a:stretch>
        </p:blipFill>
        <p:spPr bwMode="auto">
          <a:xfrm>
            <a:off x="295275" y="238125"/>
            <a:ext cx="2133600" cy="2259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497" name="Picture 2" descr="C:\Users\x201i\Desktop\封底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1113"/>
            <a:ext cx="9153525" cy="572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剪去单角的矩形 3"/>
          <p:cNvSpPr/>
          <p:nvPr/>
        </p:nvSpPr>
        <p:spPr>
          <a:xfrm>
            <a:off x="0" y="384175"/>
            <a:ext cx="7740650" cy="1223963"/>
          </a:xfrm>
          <a:prstGeom prst="snip1Rect">
            <a:avLst/>
          </a:prstGeom>
          <a:solidFill>
            <a:schemeClr val="accent1">
              <a:lumMod val="75000"/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buFontTx/>
              <a:buNone/>
              <a:defRPr/>
            </a:pPr>
            <a:r>
              <a:rPr lang="zh-CN" altLang="en-US" sz="5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 陪孩子走过高中三年</a:t>
            </a:r>
          </a:p>
        </p:txBody>
      </p:sp>
      <p:sp>
        <p:nvSpPr>
          <p:cNvPr id="101380" name="矩形 5"/>
          <p:cNvSpPr>
            <a:spLocks noChangeArrowheads="1"/>
          </p:cNvSpPr>
          <p:nvPr/>
        </p:nvSpPr>
        <p:spPr bwMode="auto">
          <a:xfrm>
            <a:off x="500063" y="1785938"/>
            <a:ext cx="4297362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en-US" altLang="zh-CN" sz="2800" dirty="0" smtClean="0">
                <a:solidFill>
                  <a:schemeClr val="bg1">
                    <a:lumMod val="85000"/>
                  </a:schemeClr>
                </a:solidFill>
                <a:latin typeface="微软雅黑" pitchFamily="34" charset="-122"/>
                <a:ea typeface="微软雅黑" pitchFamily="34" charset="-122"/>
              </a:rPr>
              <a:t>—— </a:t>
            </a:r>
            <a:r>
              <a:rPr lang="zh-CN" altLang="en-US" sz="2800" dirty="0" smtClean="0">
                <a:solidFill>
                  <a:schemeClr val="bg1">
                    <a:lumMod val="85000"/>
                  </a:schemeClr>
                </a:solidFill>
                <a:latin typeface="微软雅黑" pitchFamily="34" charset="-122"/>
                <a:ea typeface="微软雅黑" pitchFamily="34" charset="-122"/>
              </a:rPr>
              <a:t>一起吃“苦”的幸福</a:t>
            </a:r>
          </a:p>
        </p:txBody>
      </p:sp>
    </p:spTree>
  </p:cSld>
  <p:clrMapOvr>
    <a:masterClrMapping/>
  </p:clrMapOvr>
  <p:transition>
    <p:zoom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521" name="Picture 2" descr="C:\Users\x201i\Desktop\目录1-6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7522" name="TextBox 5"/>
          <p:cNvSpPr txBox="1">
            <a:spLocks noChangeArrowheads="1"/>
          </p:cNvSpPr>
          <p:nvPr/>
        </p:nvSpPr>
        <p:spPr bwMode="auto">
          <a:xfrm rot="2171255">
            <a:off x="169863" y="2103438"/>
            <a:ext cx="615950" cy="1168400"/>
          </a:xfrm>
          <a:prstGeom prst="rect">
            <a:avLst/>
          </a:prstGeom>
          <a:solidFill>
            <a:schemeClr val="tx1">
              <a:alpha val="34901"/>
            </a:schemeClr>
          </a:solidFill>
          <a:ln w="9525">
            <a:noFill/>
            <a:miter lim="800000"/>
            <a:headEnd/>
            <a:tailEnd/>
          </a:ln>
        </p:spPr>
        <p:txBody>
          <a:bodyPr vert="eaVert" wrap="none">
            <a:spAutoFit/>
          </a:bodyPr>
          <a:lstStyle/>
          <a:p>
            <a:r>
              <a:rPr lang="zh-CN" altLang="en-US" sz="28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学习篇</a:t>
            </a:r>
          </a:p>
        </p:txBody>
      </p:sp>
      <p:sp>
        <p:nvSpPr>
          <p:cNvPr id="107523" name="TextBox 6"/>
          <p:cNvSpPr txBox="1">
            <a:spLocks noChangeArrowheads="1"/>
          </p:cNvSpPr>
          <p:nvPr/>
        </p:nvSpPr>
        <p:spPr bwMode="auto">
          <a:xfrm rot="1503927">
            <a:off x="1266825" y="3060700"/>
            <a:ext cx="614363" cy="1169988"/>
          </a:xfrm>
          <a:prstGeom prst="rect">
            <a:avLst/>
          </a:prstGeom>
          <a:solidFill>
            <a:schemeClr val="tx1">
              <a:alpha val="34901"/>
            </a:schemeClr>
          </a:solidFill>
          <a:ln w="9525">
            <a:noFill/>
            <a:miter lim="800000"/>
            <a:headEnd/>
            <a:tailEnd/>
          </a:ln>
        </p:spPr>
        <p:txBody>
          <a:bodyPr vert="eaVert" wrap="none">
            <a:spAutoFit/>
          </a:bodyPr>
          <a:lstStyle/>
          <a:p>
            <a:r>
              <a:rPr lang="zh-CN" altLang="en-US" sz="28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心理篇</a:t>
            </a:r>
          </a:p>
        </p:txBody>
      </p:sp>
      <p:sp>
        <p:nvSpPr>
          <p:cNvPr id="107524" name="TextBox 7"/>
          <p:cNvSpPr txBox="1">
            <a:spLocks noChangeArrowheads="1"/>
          </p:cNvSpPr>
          <p:nvPr/>
        </p:nvSpPr>
        <p:spPr bwMode="auto">
          <a:xfrm rot="596747">
            <a:off x="3289300" y="3511550"/>
            <a:ext cx="614363" cy="1169988"/>
          </a:xfrm>
          <a:prstGeom prst="rect">
            <a:avLst/>
          </a:prstGeom>
          <a:solidFill>
            <a:schemeClr val="tx1">
              <a:alpha val="34901"/>
            </a:schemeClr>
          </a:solidFill>
          <a:ln w="9525">
            <a:noFill/>
            <a:miter lim="800000"/>
            <a:headEnd/>
            <a:tailEnd/>
          </a:ln>
        </p:spPr>
        <p:txBody>
          <a:bodyPr vert="eaVert" wrap="none">
            <a:spAutoFit/>
          </a:bodyPr>
          <a:lstStyle/>
          <a:p>
            <a:r>
              <a:rPr lang="zh-CN" altLang="en-US" sz="28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交往篇</a:t>
            </a:r>
          </a:p>
        </p:txBody>
      </p:sp>
      <p:sp>
        <p:nvSpPr>
          <p:cNvPr id="107525" name="TextBox 8"/>
          <p:cNvSpPr txBox="1">
            <a:spLocks noChangeArrowheads="1"/>
          </p:cNvSpPr>
          <p:nvPr/>
        </p:nvSpPr>
        <p:spPr bwMode="auto">
          <a:xfrm rot="-263960">
            <a:off x="5556250" y="3492500"/>
            <a:ext cx="614363" cy="1169988"/>
          </a:xfrm>
          <a:prstGeom prst="rect">
            <a:avLst/>
          </a:prstGeom>
          <a:solidFill>
            <a:schemeClr val="tx1">
              <a:alpha val="34901"/>
            </a:schemeClr>
          </a:solidFill>
          <a:ln w="9525">
            <a:noFill/>
            <a:miter lim="800000"/>
            <a:headEnd/>
            <a:tailEnd/>
          </a:ln>
        </p:spPr>
        <p:txBody>
          <a:bodyPr vert="eaVert" wrap="none">
            <a:spAutoFit/>
          </a:bodyPr>
          <a:lstStyle/>
          <a:p>
            <a:r>
              <a:rPr lang="zh-CN" altLang="en-US" sz="28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生活篇</a:t>
            </a:r>
          </a:p>
        </p:txBody>
      </p:sp>
      <p:sp>
        <p:nvSpPr>
          <p:cNvPr id="107526" name="TextBox 9"/>
          <p:cNvSpPr txBox="1">
            <a:spLocks noChangeArrowheads="1"/>
          </p:cNvSpPr>
          <p:nvPr/>
        </p:nvSpPr>
        <p:spPr bwMode="auto">
          <a:xfrm rot="-1252907">
            <a:off x="7475538" y="3057525"/>
            <a:ext cx="614362" cy="1169988"/>
          </a:xfrm>
          <a:prstGeom prst="rect">
            <a:avLst/>
          </a:prstGeom>
          <a:solidFill>
            <a:schemeClr val="tx1">
              <a:alpha val="34901"/>
            </a:schemeClr>
          </a:solidFill>
          <a:ln w="9525">
            <a:noFill/>
            <a:miter lim="800000"/>
            <a:headEnd/>
            <a:tailEnd/>
          </a:ln>
        </p:spPr>
        <p:txBody>
          <a:bodyPr vert="eaVert" wrap="none">
            <a:spAutoFit/>
          </a:bodyPr>
          <a:lstStyle/>
          <a:p>
            <a:r>
              <a:rPr lang="zh-CN" altLang="en-US" sz="28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备考篇</a:t>
            </a:r>
          </a:p>
        </p:txBody>
      </p:sp>
      <p:sp>
        <p:nvSpPr>
          <p:cNvPr id="107527" name="TextBox 10"/>
          <p:cNvSpPr txBox="1">
            <a:spLocks noChangeArrowheads="1"/>
          </p:cNvSpPr>
          <p:nvPr/>
        </p:nvSpPr>
        <p:spPr bwMode="auto">
          <a:xfrm rot="-2180759">
            <a:off x="8467725" y="2162175"/>
            <a:ext cx="614363" cy="809625"/>
          </a:xfrm>
          <a:prstGeom prst="rect">
            <a:avLst/>
          </a:prstGeom>
          <a:solidFill>
            <a:schemeClr val="tx1">
              <a:alpha val="34901"/>
            </a:schemeClr>
          </a:solidFill>
          <a:ln w="9525">
            <a:noFill/>
            <a:miter lim="800000"/>
            <a:headEnd/>
            <a:tailEnd/>
          </a:ln>
        </p:spPr>
        <p:txBody>
          <a:bodyPr vert="eaVert" wrap="none">
            <a:spAutoFit/>
          </a:bodyPr>
          <a:lstStyle/>
          <a:p>
            <a:r>
              <a:rPr lang="zh-CN" altLang="en-US" sz="28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结语</a:t>
            </a:r>
          </a:p>
        </p:txBody>
      </p:sp>
    </p:spTree>
  </p:cSld>
  <p:clrMapOvr>
    <a:masterClrMapping/>
  </p:clrMapOvr>
  <p:transition>
    <p:zoom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545" name="Picture 2" descr="C:\Users\x201i\Desktop\1.jpg"/>
          <p:cNvPicPr>
            <a:picLocks noChangeAspect="1" noChangeArrowheads="1"/>
          </p:cNvPicPr>
          <p:nvPr/>
        </p:nvPicPr>
        <p:blipFill>
          <a:blip r:embed="rId2" cstate="print"/>
          <a:srcRect l="3593" r="3371"/>
          <a:stretch>
            <a:fillRect/>
          </a:stretch>
        </p:blipFill>
        <p:spPr bwMode="auto">
          <a:xfrm>
            <a:off x="0" y="0"/>
            <a:ext cx="4643438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剪去单角的矩形 4"/>
          <p:cNvSpPr/>
          <p:nvPr/>
        </p:nvSpPr>
        <p:spPr>
          <a:xfrm>
            <a:off x="5357813" y="1603375"/>
            <a:ext cx="3786187" cy="1225550"/>
          </a:xfrm>
          <a:prstGeom prst="snip1Rect">
            <a:avLst/>
          </a:prstGeom>
          <a:solidFill>
            <a:srgbClr val="B23C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Tx/>
              <a:buNone/>
              <a:defRPr/>
            </a:pPr>
            <a:r>
              <a:rPr lang="zh-CN" altLang="en-US" sz="6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学习篇</a:t>
            </a:r>
          </a:p>
        </p:txBody>
      </p:sp>
      <p:sp>
        <p:nvSpPr>
          <p:cNvPr id="114692" name="TextBox 5"/>
          <p:cNvSpPr txBox="1">
            <a:spLocks noChangeArrowheads="1"/>
          </p:cNvSpPr>
          <p:nvPr/>
        </p:nvSpPr>
        <p:spPr bwMode="auto">
          <a:xfrm>
            <a:off x="4643438" y="3333750"/>
            <a:ext cx="4494212" cy="5238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>
              <a:buFontTx/>
              <a:buNone/>
              <a:defRPr/>
            </a:pP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做孩子登顶阶段的得力助手</a:t>
            </a:r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146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692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剪去单角的矩形 3"/>
          <p:cNvSpPr/>
          <p:nvPr/>
        </p:nvSpPr>
        <p:spPr>
          <a:xfrm>
            <a:off x="6264275" y="49213"/>
            <a:ext cx="2771775" cy="936625"/>
          </a:xfrm>
          <a:prstGeom prst="snip1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Tx/>
              <a:buNone/>
              <a:defRPr/>
            </a:pPr>
            <a:r>
              <a:rPr lang="zh-CN" altLang="en-US" sz="44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学习篇</a:t>
            </a:r>
          </a:p>
        </p:txBody>
      </p:sp>
      <p:pic>
        <p:nvPicPr>
          <p:cNvPr id="109571" name="Picture 2" descr="C:\Users\x201i\Desktop\12.07.05桌面原文件\红策划图表系列\红图表 (98)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913" y="1346200"/>
            <a:ext cx="6886575" cy="439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1384300" y="1652588"/>
            <a:ext cx="4429125" cy="280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lnSpc>
                <a:spcPct val="110000"/>
              </a:lnSpc>
              <a:buFontTx/>
              <a:buNone/>
              <a:defRPr/>
            </a:pPr>
            <a:r>
              <a:rPr lang="zh-CN" altLang="en-US" sz="27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       高中阶段，大多数家长已不能具体指导孩子的功课了，但依然可以在孩子需要的时候及时站出来，不过角色应该由原来的教导者、指导者变为服务者、助手。</a:t>
            </a:r>
          </a:p>
        </p:txBody>
      </p:sp>
      <p:sp>
        <p:nvSpPr>
          <p:cNvPr id="14" name="椭圆 13"/>
          <p:cNvSpPr/>
          <p:nvPr/>
        </p:nvSpPr>
        <p:spPr>
          <a:xfrm>
            <a:off x="3751263" y="3508375"/>
            <a:ext cx="1252537" cy="501650"/>
          </a:xfrm>
          <a:prstGeom prst="ellipse">
            <a:avLst/>
          </a:prstGeom>
          <a:noFill/>
          <a:ln>
            <a:solidFill>
              <a:srgbClr val="B8000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Tx/>
              <a:buNone/>
              <a:defRPr/>
            </a:pPr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2800350" y="3937000"/>
            <a:ext cx="1100138" cy="476250"/>
          </a:xfrm>
          <a:prstGeom prst="ellipse">
            <a:avLst/>
          </a:prstGeom>
          <a:noFill/>
          <a:ln>
            <a:solidFill>
              <a:srgbClr val="B8000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Tx/>
              <a:buNone/>
              <a:defRPr/>
            </a:pPr>
            <a:endParaRPr lang="zh-CN" altLang="en-US"/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剪去单角的矩形 315"/>
          <p:cNvSpPr/>
          <p:nvPr/>
        </p:nvSpPr>
        <p:spPr>
          <a:xfrm>
            <a:off x="6215063" y="60325"/>
            <a:ext cx="2771775" cy="936625"/>
          </a:xfrm>
          <a:prstGeom prst="snip1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Tx/>
              <a:buNone/>
              <a:defRPr/>
            </a:pPr>
            <a:r>
              <a:rPr lang="zh-CN" altLang="en-US" sz="44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学习篇</a:t>
            </a:r>
          </a:p>
        </p:txBody>
      </p:sp>
      <p:sp>
        <p:nvSpPr>
          <p:cNvPr id="2" name="矩形 1"/>
          <p:cNvSpPr/>
          <p:nvPr/>
        </p:nvSpPr>
        <p:spPr>
          <a:xfrm>
            <a:off x="179388" y="1273175"/>
            <a:ext cx="8807450" cy="3786188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 eaLnBrk="0" hangingPunct="0">
              <a:spcBef>
                <a:spcPts val="0"/>
              </a:spcBef>
              <a:spcAft>
                <a:spcPts val="1200"/>
              </a:spcAft>
              <a:buFontTx/>
              <a:buNone/>
              <a:defRPr/>
            </a:pPr>
            <a:r>
              <a:rPr lang="zh-CN" altLang="en-US" sz="2800" b="1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itchFamily="34" charset="-122"/>
                <a:ea typeface="微软雅黑" pitchFamily="34" charset="-122"/>
              </a:rPr>
              <a:t>鼓励孩子做喜欢的事。多阅读、去行走。</a:t>
            </a:r>
            <a:endParaRPr lang="en-US" altLang="zh-CN" sz="2800" b="1" dirty="0">
              <a:solidFill>
                <a:prstClr val="black">
                  <a:lumMod val="95000"/>
                  <a:lumOff val="5000"/>
                </a:prstClr>
              </a:solidFill>
              <a:latin typeface="微软雅黑" pitchFamily="34" charset="-122"/>
              <a:ea typeface="微软雅黑" pitchFamily="34" charset="-122"/>
            </a:endParaRPr>
          </a:p>
          <a:p>
            <a:pPr eaLnBrk="0" hangingPunct="0">
              <a:spcBef>
                <a:spcPts val="0"/>
              </a:spcBef>
              <a:spcAft>
                <a:spcPts val="600"/>
              </a:spcAft>
              <a:buFontTx/>
              <a:buNone/>
              <a:defRPr/>
            </a:pP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一个人的能力是有限的，不可能样样都出色。“扬长扬长，越扬越长；补差补差，越补越差。”做为家长要发现孩子的兴趣和长处，</a:t>
            </a:r>
            <a:r>
              <a:rPr lang="zh-CN" altLang="en-US" sz="24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鼓励他在自己的兴趣和长处上发展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。</a:t>
            </a:r>
            <a:endParaRPr lang="en-US" altLang="zh-CN" sz="24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eaLnBrk="0" hangingPunct="0">
              <a:spcBef>
                <a:spcPts val="0"/>
              </a:spcBef>
              <a:spcAft>
                <a:spcPts val="600"/>
              </a:spcAft>
              <a:buFontTx/>
              <a:buNone/>
              <a:defRPr/>
            </a:pP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同时要多让他阅读，</a:t>
            </a:r>
            <a:r>
              <a:rPr lang="zh-CN" altLang="en-US" sz="24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读经典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的，而不是那些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《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优秀作文选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》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、网络小说。经典，是经过了几十年、几百年，甚至上千年沉淀筛选出来的，必有其独到之处。</a:t>
            </a:r>
            <a:endParaRPr lang="en-US" altLang="zh-CN" sz="24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eaLnBrk="0" hangingPunct="0">
              <a:spcBef>
                <a:spcPts val="0"/>
              </a:spcBef>
              <a:buFontTx/>
              <a:buNone/>
              <a:defRPr/>
            </a:pP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还要让他去行走。不是去游玩，去海滩，住五星级宾馆，那是离休老干部的生活。</a:t>
            </a:r>
            <a:r>
              <a:rPr lang="zh-CN" altLang="en-US" sz="24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要带他去名校，去企业，去了解社会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。</a:t>
            </a:r>
            <a:endParaRPr lang="en-US" altLang="zh-CN" sz="24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ransition>
    <p:zoom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41" name="Picture 2" descr="C:\Users\x201i\Desktop\2.jpg"/>
          <p:cNvPicPr>
            <a:picLocks noChangeAspect="1" noChangeArrowheads="1"/>
          </p:cNvPicPr>
          <p:nvPr/>
        </p:nvPicPr>
        <p:blipFill>
          <a:blip r:embed="rId2" cstate="print"/>
          <a:srcRect l="723" r="2898"/>
          <a:stretch>
            <a:fillRect/>
          </a:stretch>
        </p:blipFill>
        <p:spPr bwMode="auto">
          <a:xfrm>
            <a:off x="0" y="0"/>
            <a:ext cx="4857750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剪去单角的矩形 4"/>
          <p:cNvSpPr/>
          <p:nvPr/>
        </p:nvSpPr>
        <p:spPr>
          <a:xfrm>
            <a:off x="5429250" y="1603375"/>
            <a:ext cx="3714750" cy="1225550"/>
          </a:xfrm>
          <a:prstGeom prst="snip1Rect">
            <a:avLst/>
          </a:prstGeom>
          <a:solidFill>
            <a:srgbClr val="B23C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Tx/>
              <a:buNone/>
              <a:defRPr/>
            </a:pPr>
            <a:r>
              <a:rPr lang="zh-CN" altLang="en-US" sz="6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心理篇</a:t>
            </a:r>
          </a:p>
        </p:txBody>
      </p:sp>
      <p:sp>
        <p:nvSpPr>
          <p:cNvPr id="116740" name="TextBox 5"/>
          <p:cNvSpPr txBox="1">
            <a:spLocks noChangeArrowheads="1"/>
          </p:cNvSpPr>
          <p:nvPr/>
        </p:nvSpPr>
        <p:spPr bwMode="auto">
          <a:xfrm>
            <a:off x="5000625" y="3155950"/>
            <a:ext cx="4133850" cy="5222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>
              <a:buFontTx/>
              <a:buNone/>
              <a:defRPr/>
            </a:pP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做孩子心灵花园的好园丁</a:t>
            </a:r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167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674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Group 3"/>
          <p:cNvGraphicFramePr/>
          <p:nvPr/>
        </p:nvGraphicFramePr>
        <p:xfrm>
          <a:off x="900113" y="1201738"/>
          <a:ext cx="7343775" cy="4248472"/>
        </p:xfrm>
        <a:graphic>
          <a:graphicData uri="http://schemas.openxmlformats.org/drawingml/2006/table">
            <a:tbl>
              <a:tblPr/>
              <a:tblGrid>
                <a:gridCol w="4751854"/>
                <a:gridCol w="2591921"/>
              </a:tblGrid>
              <a:tr h="57668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7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微软雅黑" pitchFamily="34" charset="-122"/>
                          <a:ea typeface="微软雅黑" pitchFamily="34" charset="-122"/>
                        </a:rPr>
                        <a:t>班 委</a:t>
                      </a:r>
                    </a:p>
                  </a:txBody>
                  <a:tcPr marL="91426" marR="91426" marT="38105" marB="38105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C79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7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微软雅黑" pitchFamily="34" charset="-122"/>
                          <a:ea typeface="微软雅黑" pitchFamily="34" charset="-122"/>
                        </a:rPr>
                        <a:t>科代表</a:t>
                      </a:r>
                    </a:p>
                  </a:txBody>
                  <a:tcPr marL="91426" marR="91426" marT="38105" marB="3810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C79B6"/>
                    </a:solidFill>
                  </a:tcPr>
                </a:tc>
              </a:tr>
              <a:tr h="3671789">
                <a:tc>
                  <a:txBody>
                    <a:bodyPr/>
                    <a:lstStyle/>
                    <a:p>
                      <a:pPr marL="52705" indent="0" eaLnBrk="1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buNone/>
                        <a:defRPr/>
                      </a:pPr>
                      <a:r>
                        <a:rPr kumimoji="1" lang="zh-CN" altLang="en-US" sz="20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班长</a:t>
                      </a:r>
                      <a:r>
                        <a:rPr kumimoji="1" lang="en-US" altLang="zh-CN" sz="20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: </a:t>
                      </a:r>
                      <a:r>
                        <a:rPr kumimoji="1" lang="zh-CN" altLang="en-US" sz="200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颜泽朋</a:t>
                      </a:r>
                      <a:endParaRPr kumimoji="1" lang="en-US" altLang="zh-CN" sz="2000" kern="12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  <a:p>
                      <a:pPr marL="52705" indent="0" eaLnBrk="1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buNone/>
                        <a:defRPr/>
                      </a:pPr>
                      <a:r>
                        <a:rPr kumimoji="1" lang="zh-CN" altLang="en-US" sz="2000" b="1" kern="12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班长</a:t>
                      </a:r>
                      <a:r>
                        <a:rPr kumimoji="1" lang="en-US" altLang="zh-CN" sz="2000" b="1" kern="12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: </a:t>
                      </a:r>
                      <a:r>
                        <a:rPr kumimoji="1" lang="zh-CN" altLang="en-US" sz="200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龚哲晰</a:t>
                      </a:r>
                      <a:endParaRPr kumimoji="1" lang="en-US" altLang="zh-CN" sz="2000" kern="12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  <a:p>
                      <a:pPr marL="52705" indent="0" eaLnBrk="1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buNone/>
                        <a:defRPr/>
                      </a:pPr>
                      <a:r>
                        <a:rPr kumimoji="1" lang="zh-CN" altLang="en-US" sz="2000" b="1" kern="12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团书</a:t>
                      </a:r>
                      <a:r>
                        <a:rPr kumimoji="1" lang="en-US" altLang="zh-CN" sz="2000" b="1" kern="12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: </a:t>
                      </a:r>
                      <a:r>
                        <a:rPr kumimoji="1" lang="zh-CN" altLang="en-US" sz="200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陈漫漫</a:t>
                      </a:r>
                      <a:endParaRPr kumimoji="1" lang="en-US" altLang="zh-CN" sz="2000" kern="12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  <a:p>
                      <a:pPr marL="52705" indent="0" eaLnBrk="1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buNone/>
                        <a:defRPr/>
                      </a:pPr>
                      <a:r>
                        <a:rPr kumimoji="1" lang="zh-CN" altLang="en-US" sz="2000" b="1" kern="12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学习</a:t>
                      </a:r>
                      <a:r>
                        <a:rPr kumimoji="1" lang="en-US" altLang="zh-CN" sz="2000" b="1" kern="12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: </a:t>
                      </a:r>
                      <a:r>
                        <a:rPr kumimoji="1" lang="zh-CN" altLang="en-US" sz="200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彭芸 文毅</a:t>
                      </a:r>
                    </a:p>
                    <a:p>
                      <a:pPr marL="52705" indent="0" eaLnBrk="1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buNone/>
                        <a:defRPr/>
                      </a:pPr>
                      <a:r>
                        <a:rPr kumimoji="1" lang="zh-CN" altLang="en-US" sz="2000" b="1" kern="12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文艺</a:t>
                      </a:r>
                      <a:r>
                        <a:rPr kumimoji="1" lang="en-US" altLang="zh-CN" sz="2000" b="1" kern="12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: </a:t>
                      </a:r>
                      <a:r>
                        <a:rPr kumimoji="1" lang="zh-CN" altLang="en-US" sz="200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鲍璇</a:t>
                      </a:r>
                      <a:endParaRPr kumimoji="1" lang="en-US" altLang="zh-CN" sz="2000" kern="12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  <a:p>
                      <a:pPr marL="52705" indent="0" eaLnBrk="1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buNone/>
                        <a:defRPr/>
                      </a:pPr>
                      <a:r>
                        <a:rPr kumimoji="1" lang="zh-CN" altLang="en-US" sz="2000" b="1" kern="12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卫生</a:t>
                      </a:r>
                      <a:r>
                        <a:rPr kumimoji="1" lang="en-US" altLang="zh-CN" sz="2000" b="1" kern="12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: </a:t>
                      </a:r>
                      <a:r>
                        <a:rPr kumimoji="1" lang="zh-CN" altLang="en-US" sz="200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彭冠凯</a:t>
                      </a:r>
                    </a:p>
                    <a:p>
                      <a:pPr marL="52705" indent="0" eaLnBrk="1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buNone/>
                        <a:defRPr/>
                      </a:pPr>
                      <a:r>
                        <a:rPr kumimoji="1" lang="zh-CN" altLang="en-US" sz="2000" b="1" kern="12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宣传</a:t>
                      </a:r>
                      <a:r>
                        <a:rPr kumimoji="1" lang="en-US" altLang="zh-CN" sz="2000" b="1" kern="12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: </a:t>
                      </a:r>
                      <a:r>
                        <a:rPr kumimoji="1" lang="zh-CN" altLang="en-US" sz="200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蒲可为 栗诗慧</a:t>
                      </a:r>
                      <a:endParaRPr kumimoji="1" lang="en-US" altLang="zh-CN" sz="2000" kern="12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  <a:p>
                      <a:pPr marL="52705" indent="0" eaLnBrk="1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buNone/>
                        <a:defRPr/>
                      </a:pPr>
                      <a:r>
                        <a:rPr kumimoji="1" lang="zh-CN" altLang="en-US" sz="2000" b="1" kern="12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纪律：</a:t>
                      </a:r>
                      <a:r>
                        <a:rPr kumimoji="1" lang="zh-CN" altLang="en-US" sz="200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郝 梁</a:t>
                      </a:r>
                      <a:endParaRPr kumimoji="1" lang="en-US" altLang="zh-CN" sz="20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  <a:p>
                      <a:pPr marL="52705" indent="0" eaLnBrk="1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buNone/>
                        <a:defRPr/>
                      </a:pPr>
                      <a:r>
                        <a:rPr kumimoji="1" lang="zh-CN" altLang="en-US" sz="2000" b="1" kern="12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电教</a:t>
                      </a:r>
                      <a:r>
                        <a:rPr kumimoji="1" lang="zh-CN" altLang="en-US" sz="2000" b="1" kern="12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、生活</a:t>
                      </a:r>
                      <a:r>
                        <a:rPr kumimoji="1" lang="en-US" altLang="zh-CN" sz="2000" b="1" kern="12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: </a:t>
                      </a:r>
                      <a:r>
                        <a:rPr kumimoji="1" lang="zh-CN" altLang="en-US" sz="200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陈昊顺 黄瀚玮 毛雨佳</a:t>
                      </a:r>
                      <a:endParaRPr kumimoji="1" lang="en-US" altLang="zh-CN" sz="2000" kern="12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  <a:p>
                      <a:pPr marL="52705" indent="0" eaLnBrk="1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buNone/>
                        <a:defRPr/>
                      </a:pPr>
                      <a:r>
                        <a:rPr kumimoji="1" lang="zh-CN" altLang="en-US" sz="2000" b="1" kern="12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组长：</a:t>
                      </a:r>
                      <a:r>
                        <a:rPr kumimoji="1" lang="zh-CN" altLang="en-US" sz="200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每人都有机会 </a:t>
                      </a:r>
                      <a:r>
                        <a:rPr kumimoji="1" lang="zh-CN" altLang="en-US" sz="160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即坐在每组最后的同学</a:t>
                      </a:r>
                    </a:p>
                  </a:txBody>
                  <a:tcPr marL="91426" marR="91426" marT="38105" marB="38105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84455" eaLnBrk="1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buNone/>
                      </a:pPr>
                      <a:r>
                        <a:rPr kumimoji="1" lang="zh-CN" altLang="en-US" sz="2000" b="1" kern="12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语</a:t>
                      </a:r>
                      <a:r>
                        <a:rPr kumimoji="1" lang="en-US" altLang="zh-CN" sz="2000" b="1" kern="12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: </a:t>
                      </a:r>
                      <a:r>
                        <a:rPr kumimoji="1" lang="zh-CN" altLang="en-US" sz="200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陈心蔚</a:t>
                      </a:r>
                      <a:r>
                        <a:rPr kumimoji="1" lang="zh-CN" altLang="en-US" sz="2000" b="1" kern="12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 </a:t>
                      </a:r>
                      <a:r>
                        <a:rPr kumimoji="1" lang="zh-CN" altLang="en-US" sz="200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黄雁添</a:t>
                      </a:r>
                      <a:endParaRPr kumimoji="1" lang="zh-CN" altLang="en-US" sz="2000" kern="12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  <a:p>
                      <a:pPr marL="0" indent="84455" eaLnBrk="1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buNone/>
                      </a:pPr>
                      <a:r>
                        <a:rPr kumimoji="1" lang="zh-CN" altLang="en-US" sz="2000" b="1" kern="12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数</a:t>
                      </a:r>
                      <a:r>
                        <a:rPr kumimoji="1" lang="en-US" altLang="zh-CN" sz="2000" b="1" kern="12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: </a:t>
                      </a:r>
                      <a:r>
                        <a:rPr kumimoji="1" lang="zh-CN" altLang="en-US" sz="200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龙飞宇</a:t>
                      </a:r>
                    </a:p>
                    <a:p>
                      <a:pPr marL="0" indent="84455" eaLnBrk="1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buNone/>
                      </a:pPr>
                      <a:r>
                        <a:rPr kumimoji="1" lang="zh-CN" altLang="en-US" sz="2000" b="1" kern="12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英</a:t>
                      </a:r>
                      <a:r>
                        <a:rPr kumimoji="1" lang="en-US" altLang="zh-CN" sz="2000" b="1" kern="12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: </a:t>
                      </a:r>
                      <a:r>
                        <a:rPr kumimoji="1" lang="zh-CN" altLang="en-US" sz="200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冯靖雅 王雅平</a:t>
                      </a:r>
                      <a:endParaRPr kumimoji="1" lang="en-US" altLang="zh-CN" sz="2000" kern="12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  <a:p>
                      <a:pPr marL="0" indent="84455" eaLnBrk="1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buNone/>
                      </a:pPr>
                      <a:r>
                        <a:rPr kumimoji="1" lang="zh-CN" altLang="en-US" sz="2000" b="1" kern="12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物</a:t>
                      </a:r>
                      <a:r>
                        <a:rPr kumimoji="1" lang="en-US" altLang="zh-CN" sz="2000" b="1" kern="12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: </a:t>
                      </a:r>
                      <a:r>
                        <a:rPr kumimoji="1" lang="zh-CN" altLang="en-US" sz="200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古东林 邱天燊</a:t>
                      </a:r>
                    </a:p>
                    <a:p>
                      <a:pPr marL="0" indent="84455" eaLnBrk="1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buNone/>
                      </a:pPr>
                      <a:r>
                        <a:rPr kumimoji="1" lang="zh-CN" altLang="en-US" sz="2000" b="1" kern="12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化</a:t>
                      </a:r>
                      <a:r>
                        <a:rPr kumimoji="1" lang="en-US" altLang="zh-CN" sz="2000" b="1" kern="12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: </a:t>
                      </a:r>
                      <a:r>
                        <a:rPr kumimoji="1" lang="zh-CN" altLang="en-US" sz="200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任定邦</a:t>
                      </a:r>
                    </a:p>
                    <a:p>
                      <a:pPr marL="0" indent="84455" eaLnBrk="1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buNone/>
                      </a:pPr>
                      <a:r>
                        <a:rPr kumimoji="1" lang="zh-CN" altLang="en-US" sz="2000" b="1" kern="12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生</a:t>
                      </a:r>
                      <a:r>
                        <a:rPr kumimoji="1" lang="en-US" altLang="zh-CN" sz="2000" b="1" kern="12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:  </a:t>
                      </a:r>
                      <a:r>
                        <a:rPr kumimoji="1" lang="zh-CN" altLang="en-US" sz="200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郁颜菊</a:t>
                      </a:r>
                      <a:endParaRPr kumimoji="1" lang="en-US" altLang="zh-CN" sz="2000" kern="12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  <a:p>
                      <a:pPr marL="0" indent="84455" eaLnBrk="1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buNone/>
                      </a:pPr>
                      <a:r>
                        <a:rPr kumimoji="1" lang="zh-CN" altLang="en-US" sz="2000" b="1" kern="12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政</a:t>
                      </a:r>
                      <a:r>
                        <a:rPr kumimoji="1" lang="en-US" altLang="zh-CN" sz="2000" b="1" kern="12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: </a:t>
                      </a:r>
                      <a:r>
                        <a:rPr kumimoji="1" lang="zh-CN" altLang="en-US" sz="200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冯靖雅</a:t>
                      </a:r>
                    </a:p>
                    <a:p>
                      <a:pPr marL="0" indent="84455" eaLnBrk="1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buNone/>
                      </a:pPr>
                      <a:r>
                        <a:rPr kumimoji="1" lang="zh-CN" altLang="en-US" sz="2000" b="1" kern="12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史</a:t>
                      </a:r>
                      <a:r>
                        <a:rPr kumimoji="1" lang="en-US" altLang="zh-CN" sz="2000" b="1" kern="12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: </a:t>
                      </a:r>
                      <a:r>
                        <a:rPr kumimoji="1" lang="zh-CN" altLang="en-US" sz="200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陆煜恒</a:t>
                      </a:r>
                    </a:p>
                    <a:p>
                      <a:pPr marL="0" indent="84455" eaLnBrk="1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buNone/>
                      </a:pPr>
                      <a:r>
                        <a:rPr kumimoji="1" lang="zh-CN" altLang="en-US" sz="2000" b="1" kern="12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地</a:t>
                      </a:r>
                      <a:r>
                        <a:rPr kumimoji="1" lang="en-US" altLang="zh-CN" sz="2000" b="1" kern="12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: </a:t>
                      </a:r>
                      <a:r>
                        <a:rPr kumimoji="1" lang="zh-CN" altLang="en-US" sz="200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叶芷茵</a:t>
                      </a:r>
                    </a:p>
                    <a:p>
                      <a:pPr marL="0" indent="84455" eaLnBrk="1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buNone/>
                      </a:pPr>
                      <a:r>
                        <a:rPr kumimoji="1" lang="zh-CN" altLang="en-US" sz="2000" b="1" kern="12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体</a:t>
                      </a:r>
                      <a:r>
                        <a:rPr kumimoji="1" lang="en-US" altLang="zh-CN" sz="2000" b="1" kern="12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: </a:t>
                      </a:r>
                      <a:r>
                        <a:rPr kumimoji="1" lang="zh-CN" altLang="en-US" sz="200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颜泽朋</a:t>
                      </a:r>
                      <a:endParaRPr kumimoji="1" lang="en-US" altLang="zh-CN" sz="2000" kern="12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91426" marR="91426" marT="38105" marB="3810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>
                        <a:alpha val="20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6" name="Rectangle 4"/>
          <p:cNvSpPr txBox="1">
            <a:spLocks noRot="1" noChangeArrowheads="1"/>
          </p:cNvSpPr>
          <p:nvPr/>
        </p:nvSpPr>
        <p:spPr>
          <a:xfrm>
            <a:off x="0" y="193675"/>
            <a:ext cx="9001125" cy="654050"/>
          </a:xfrm>
          <a:prstGeom prst="rect">
            <a:avLst/>
          </a:prstGeom>
        </p:spPr>
        <p:txBody>
          <a:bodyPr/>
          <a:lstStyle/>
          <a:p>
            <a:pPr algn="ctr">
              <a:buFontTx/>
              <a:buNone/>
              <a:tabLst>
                <a:tab pos="3321050" algn="l"/>
              </a:tabLst>
              <a:defRPr/>
            </a:pPr>
            <a:r>
              <a:rPr lang="zh-CN" altLang="en-US" sz="4400" b="1" kern="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班级事务分工</a:t>
            </a:r>
            <a:r>
              <a:rPr lang="en-US" altLang="zh-CN" sz="2600" kern="0" dirty="0">
                <a:solidFill>
                  <a:srgbClr val="0070C0"/>
                </a:solidFill>
                <a:latin typeface="华文行楷" pitchFamily="2" charset="-122"/>
                <a:ea typeface="华文行楷" pitchFamily="2" charset="-122"/>
                <a:cs typeface="+mj-cs"/>
              </a:rPr>
              <a:t>——</a:t>
            </a:r>
            <a:r>
              <a:rPr lang="zh-CN" altLang="en-US" sz="2600" b="1" kern="0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每位同学都有一片成功的蓝天 </a:t>
            </a:r>
          </a:p>
        </p:txBody>
      </p:sp>
    </p:spTree>
  </p:cSld>
  <p:clrMapOvr>
    <a:masterClrMapping/>
  </p:clrMapOvr>
  <p:transition>
    <p:zoom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剪去单角的矩形 3"/>
          <p:cNvSpPr/>
          <p:nvPr/>
        </p:nvSpPr>
        <p:spPr>
          <a:xfrm>
            <a:off x="6264275" y="17463"/>
            <a:ext cx="2771775" cy="935037"/>
          </a:xfrm>
          <a:prstGeom prst="snip1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Tx/>
              <a:buNone/>
              <a:defRPr/>
            </a:pPr>
            <a:r>
              <a:rPr lang="zh-CN" altLang="en-US" sz="44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心理篇</a:t>
            </a:r>
          </a:p>
        </p:txBody>
      </p:sp>
      <p:pic>
        <p:nvPicPr>
          <p:cNvPr id="113667" name="Picture 2" descr="C:\Users\x201i\Desktop\12.07.05桌面原文件\红策划图表系列\红图表 (98)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913" y="1346200"/>
            <a:ext cx="6886575" cy="439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3668" name="TextBox 1"/>
          <p:cNvSpPr txBox="1">
            <a:spLocks noChangeArrowheads="1"/>
          </p:cNvSpPr>
          <p:nvPr/>
        </p:nvSpPr>
        <p:spPr bwMode="auto">
          <a:xfrm>
            <a:off x="1468438" y="1595438"/>
            <a:ext cx="4176712" cy="2903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10000"/>
              </a:lnSpc>
            </a:pPr>
            <a:r>
              <a:rPr lang="zh-CN" altLang="en-US" sz="2800">
                <a:latin typeface="微软雅黑" pitchFamily="34" charset="-122"/>
                <a:ea typeface="微软雅黑" pitchFamily="34" charset="-122"/>
              </a:rPr>
              <a:t>       高中阶段的孩子，因为自身成长和学习压力等，情绪会反复无常。家长应想办法给孩子缓解压力或者疏导情绪，做孩子心灵花园的好园丁 。</a:t>
            </a:r>
          </a:p>
        </p:txBody>
      </p:sp>
      <p:sp>
        <p:nvSpPr>
          <p:cNvPr id="7" name="椭圆 6"/>
          <p:cNvSpPr/>
          <p:nvPr/>
        </p:nvSpPr>
        <p:spPr>
          <a:xfrm>
            <a:off x="3571875" y="3062288"/>
            <a:ext cx="1571625" cy="458787"/>
          </a:xfrm>
          <a:prstGeom prst="ellipse">
            <a:avLst/>
          </a:prstGeom>
          <a:noFill/>
          <a:ln>
            <a:solidFill>
              <a:srgbClr val="B8000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Tx/>
              <a:buNone/>
              <a:defRPr/>
            </a:pPr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1827213" y="3498850"/>
            <a:ext cx="1571625" cy="476250"/>
          </a:xfrm>
          <a:prstGeom prst="ellipse">
            <a:avLst/>
          </a:prstGeom>
          <a:noFill/>
          <a:ln>
            <a:solidFill>
              <a:srgbClr val="B8000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Tx/>
              <a:buNone/>
              <a:defRPr/>
            </a:pPr>
            <a:endParaRPr lang="zh-CN" altLang="en-US"/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剪去单角的矩形 3"/>
          <p:cNvSpPr/>
          <p:nvPr/>
        </p:nvSpPr>
        <p:spPr>
          <a:xfrm>
            <a:off x="6215063" y="17463"/>
            <a:ext cx="2771775" cy="935037"/>
          </a:xfrm>
          <a:prstGeom prst="snip1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Tx/>
              <a:buNone/>
              <a:defRPr/>
            </a:pPr>
            <a:r>
              <a:rPr lang="zh-CN" altLang="en-US" sz="4400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心理篇</a:t>
            </a:r>
          </a:p>
        </p:txBody>
      </p:sp>
      <p:sp>
        <p:nvSpPr>
          <p:cNvPr id="5" name="内容占位符 10"/>
          <p:cNvSpPr txBox="1"/>
          <p:nvPr/>
        </p:nvSpPr>
        <p:spPr>
          <a:xfrm>
            <a:off x="114300" y="1606550"/>
            <a:ext cx="9029700" cy="2619375"/>
          </a:xfrm>
          <a:prstGeom prst="rect">
            <a:avLst/>
          </a:prstGeom>
        </p:spPr>
        <p:txBody>
          <a:bodyPr/>
          <a:lstStyle/>
          <a:p>
            <a:pPr>
              <a:spcBef>
                <a:spcPts val="600"/>
              </a:spcBef>
              <a:buFontTx/>
              <a:buNone/>
              <a:defRPr/>
            </a:pPr>
            <a:r>
              <a:rPr lang="zh-CN" altLang="en-US" sz="2400" dirty="0">
                <a:solidFill>
                  <a:srgbClr val="B80000"/>
                </a:solidFill>
                <a:latin typeface="微软雅黑" pitchFamily="34" charset="-122"/>
                <a:ea typeface="微软雅黑" pitchFamily="34" charset="-122"/>
              </a:rPr>
              <a:t>■ </a:t>
            </a: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家长平常心，孩子放轻松</a:t>
            </a:r>
            <a:endParaRPr lang="en-US" altLang="zh-CN" sz="28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spcBef>
                <a:spcPts val="600"/>
              </a:spcBef>
              <a:buFontTx/>
              <a:buNone/>
              <a:defRPr/>
            </a:pPr>
            <a:r>
              <a:rPr lang="zh-CN" altLang="en-US" sz="2400" dirty="0">
                <a:solidFill>
                  <a:srgbClr val="B80000"/>
                </a:solidFill>
                <a:latin typeface="微软雅黑" pitchFamily="34" charset="-122"/>
                <a:ea typeface="微软雅黑" pitchFamily="34" charset="-122"/>
              </a:rPr>
              <a:t>■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疏导情绪是治标，解决问题才是治本</a:t>
            </a:r>
            <a:endParaRPr lang="en-US" altLang="zh-CN" sz="28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spcBef>
                <a:spcPts val="600"/>
              </a:spcBef>
              <a:buFontTx/>
              <a:buNone/>
              <a:defRPr/>
            </a:pPr>
            <a:r>
              <a:rPr lang="zh-CN" altLang="en-US" sz="2400" dirty="0">
                <a:solidFill>
                  <a:srgbClr val="B80000"/>
                </a:solidFill>
                <a:latin typeface="微软雅黑" pitchFamily="34" charset="-122"/>
                <a:ea typeface="微软雅黑" pitchFamily="34" charset="-122"/>
              </a:rPr>
              <a:t>■ </a:t>
            </a:r>
            <a:r>
              <a:rPr lang="zh-CN" altLang="en-US" sz="2800" b="1" dirty="0">
                <a:latin typeface="微软雅黑" pitchFamily="34" charset="-122"/>
                <a:ea typeface="微软雅黑" pitchFamily="34" charset="-122"/>
              </a:rPr>
              <a:t>“大耳朵，小嘴巴”，做个忠实的听众 </a:t>
            </a:r>
            <a:endParaRPr lang="en-US" altLang="zh-CN" sz="2800" b="1" dirty="0">
              <a:latin typeface="微软雅黑" pitchFamily="34" charset="-122"/>
              <a:ea typeface="微软雅黑" pitchFamily="34" charset="-122"/>
            </a:endParaRPr>
          </a:p>
          <a:p>
            <a:pPr>
              <a:spcBef>
                <a:spcPts val="600"/>
              </a:spcBef>
              <a:buFontTx/>
              <a:buNone/>
              <a:defRPr/>
            </a:pPr>
            <a:r>
              <a:rPr lang="zh-CN" altLang="en-US" sz="2400" dirty="0">
                <a:solidFill>
                  <a:srgbClr val="B80000"/>
                </a:solidFill>
                <a:latin typeface="微软雅黑" pitchFamily="34" charset="-122"/>
                <a:ea typeface="微软雅黑" pitchFamily="34" charset="-122"/>
              </a:rPr>
              <a:t>■ </a:t>
            </a: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家长</a:t>
            </a:r>
            <a:r>
              <a:rPr lang="zh-CN" altLang="zh-CN" sz="2800" b="1" dirty="0">
                <a:latin typeface="微软雅黑" pitchFamily="34" charset="-122"/>
                <a:ea typeface="微软雅黑" pitchFamily="34" charset="-122"/>
              </a:rPr>
              <a:t>用描述性的语言表达自己的感受</a:t>
            </a:r>
            <a:r>
              <a:rPr lang="zh-CN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，并开放式提问</a:t>
            </a:r>
            <a:endParaRPr lang="en-US" altLang="zh-CN" sz="28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spcBef>
                <a:spcPts val="600"/>
              </a:spcBef>
              <a:buFontTx/>
              <a:buNone/>
              <a:defRPr/>
            </a:pPr>
            <a:r>
              <a:rPr lang="zh-CN" altLang="en-US" sz="2400" dirty="0">
                <a:solidFill>
                  <a:srgbClr val="B80000"/>
                </a:solidFill>
                <a:latin typeface="微软雅黑" pitchFamily="34" charset="-122"/>
                <a:ea typeface="微软雅黑" pitchFamily="34" charset="-122"/>
              </a:rPr>
              <a:t>■ </a:t>
            </a: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别给孩子贴上负面标签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, </a:t>
            </a: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因为心理暗示的作用是巨大的</a:t>
            </a:r>
            <a:endParaRPr lang="en-US" altLang="zh-CN" sz="28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  <p:bldLst>
      <p:bldP spid="5" grpId="0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剪去单角的矩形 2"/>
          <p:cNvSpPr/>
          <p:nvPr/>
        </p:nvSpPr>
        <p:spPr>
          <a:xfrm>
            <a:off x="6264275" y="-22225"/>
            <a:ext cx="2771775" cy="935038"/>
          </a:xfrm>
          <a:prstGeom prst="snip1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Tx/>
              <a:buNone/>
              <a:defRPr/>
            </a:pPr>
            <a:r>
              <a:rPr lang="zh-CN" altLang="en-US" sz="4400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交往篇</a:t>
            </a:r>
          </a:p>
        </p:txBody>
      </p:sp>
      <p:pic>
        <p:nvPicPr>
          <p:cNvPr id="116739" name="Picture 2" descr="C:\Users\x201i\Desktop\12.07.05桌面原文件\红策划图表系列\红图表 (98)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913" y="1346200"/>
            <a:ext cx="6886575" cy="439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6740" name="TextBox 1"/>
          <p:cNvSpPr txBox="1">
            <a:spLocks noChangeArrowheads="1"/>
          </p:cNvSpPr>
          <p:nvPr/>
        </p:nvSpPr>
        <p:spPr bwMode="auto">
          <a:xfrm>
            <a:off x="1500188" y="1704975"/>
            <a:ext cx="4214812" cy="278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800">
                <a:latin typeface="微软雅黑" pitchFamily="34" charset="-122"/>
                <a:ea typeface="微软雅黑" pitchFamily="34" charset="-122"/>
              </a:rPr>
              <a:t>       每个人想在社会上表现得好，既要依靠学识和专业技能，也要依靠交往能力。许多时候，后者的作用更加重要。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4092575" y="3362325"/>
            <a:ext cx="1357313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1571625" y="3892550"/>
            <a:ext cx="76835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977" name="Picture 2" descr="C:\Users\x201i\Desktop\4.jpg"/>
          <p:cNvPicPr>
            <a:picLocks noChangeAspect="1" noChangeArrowheads="1"/>
          </p:cNvPicPr>
          <p:nvPr/>
        </p:nvPicPr>
        <p:blipFill>
          <a:blip r:embed="rId2" cstate="print"/>
          <a:srcRect l="2896" r="2962"/>
          <a:stretch>
            <a:fillRect/>
          </a:stretch>
        </p:blipFill>
        <p:spPr bwMode="auto">
          <a:xfrm>
            <a:off x="0" y="0"/>
            <a:ext cx="4643438" cy="5711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剪去单角的矩形 4"/>
          <p:cNvSpPr/>
          <p:nvPr/>
        </p:nvSpPr>
        <p:spPr>
          <a:xfrm>
            <a:off x="5357813" y="1603375"/>
            <a:ext cx="3786187" cy="1225550"/>
          </a:xfrm>
          <a:prstGeom prst="snip1Rect">
            <a:avLst/>
          </a:prstGeom>
          <a:solidFill>
            <a:srgbClr val="B23C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Tx/>
              <a:buNone/>
              <a:defRPr/>
            </a:pPr>
            <a:r>
              <a:rPr lang="zh-CN" altLang="en-US" sz="6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生活篇</a:t>
            </a:r>
          </a:p>
        </p:txBody>
      </p:sp>
      <p:sp>
        <p:nvSpPr>
          <p:cNvPr id="8" name="TextBox 5"/>
          <p:cNvSpPr txBox="1">
            <a:spLocks noChangeArrowheads="1"/>
          </p:cNvSpPr>
          <p:nvPr/>
        </p:nvSpPr>
        <p:spPr bwMode="auto">
          <a:xfrm>
            <a:off x="4938713" y="3214688"/>
            <a:ext cx="4133850" cy="5238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>
              <a:buFontTx/>
              <a:buNone/>
              <a:defRPr/>
            </a:pP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做孩子走向独立的教练员</a:t>
            </a:r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剪去单角的矩形 3"/>
          <p:cNvSpPr/>
          <p:nvPr/>
        </p:nvSpPr>
        <p:spPr>
          <a:xfrm>
            <a:off x="6215063" y="17463"/>
            <a:ext cx="2771775" cy="935037"/>
          </a:xfrm>
          <a:prstGeom prst="snip1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Tx/>
              <a:buNone/>
              <a:defRPr/>
            </a:pPr>
            <a:r>
              <a:rPr lang="zh-CN" altLang="en-US" sz="44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生活篇</a:t>
            </a:r>
          </a:p>
        </p:txBody>
      </p:sp>
      <p:sp>
        <p:nvSpPr>
          <p:cNvPr id="128003" name="Rectangle 2430"/>
          <p:cNvSpPr>
            <a:spLocks noChangeArrowheads="1"/>
          </p:cNvSpPr>
          <p:nvPr/>
        </p:nvSpPr>
        <p:spPr bwMode="auto">
          <a:xfrm>
            <a:off x="395288" y="1747838"/>
            <a:ext cx="3916362" cy="3917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>
              <a:latin typeface="Calibri" pitchFamily="34" charset="0"/>
            </a:endParaRPr>
          </a:p>
        </p:txBody>
      </p:sp>
      <p:pic>
        <p:nvPicPr>
          <p:cNvPr id="128004" name="Picture 2" descr="C:\Users\x201i\Desktop\12.07.05桌面原文件\红策划图表系列\红图表 (98)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913" y="1346200"/>
            <a:ext cx="6886575" cy="439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8005" name="TextBox 82"/>
          <p:cNvSpPr txBox="1">
            <a:spLocks noChangeArrowheads="1"/>
          </p:cNvSpPr>
          <p:nvPr/>
        </p:nvSpPr>
        <p:spPr bwMode="auto">
          <a:xfrm>
            <a:off x="1643063" y="1633538"/>
            <a:ext cx="3929062" cy="2903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10000"/>
              </a:lnSpc>
            </a:pPr>
            <a:r>
              <a:rPr lang="zh-CN" altLang="en-US" sz="2800">
                <a:latin typeface="微软雅黑" pitchFamily="34" charset="-122"/>
                <a:ea typeface="微软雅黑" pitchFamily="34" charset="-122"/>
              </a:rPr>
              <a:t>       高中，可以说是孩子远行的准备阶段，父母有必要让孩子学会生活的技能，这对孩子离开父母后的自立自强非常重要。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2071688" y="2590800"/>
            <a:ext cx="257175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剪去单角的矩形 3"/>
          <p:cNvSpPr/>
          <p:nvPr/>
        </p:nvSpPr>
        <p:spPr>
          <a:xfrm>
            <a:off x="6215063" y="17463"/>
            <a:ext cx="2771775" cy="935037"/>
          </a:xfrm>
          <a:prstGeom prst="snip1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Tx/>
              <a:buNone/>
              <a:defRPr/>
            </a:pPr>
            <a:r>
              <a:rPr lang="zh-CN" altLang="en-US" sz="44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生活篇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50825" y="1608138"/>
            <a:ext cx="8736013" cy="235426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spcAft>
                <a:spcPts val="600"/>
              </a:spcAft>
              <a:buFontTx/>
              <a:buNone/>
              <a:defRPr/>
            </a:pPr>
            <a:r>
              <a:rPr lang="zh-CN" altLang="en-US" sz="2400" dirty="0">
                <a:solidFill>
                  <a:srgbClr val="B80000"/>
                </a:solidFill>
                <a:latin typeface="微软雅黑" pitchFamily="34" charset="-122"/>
                <a:ea typeface="微软雅黑" pitchFamily="34" charset="-122"/>
              </a:rPr>
              <a:t>■  </a:t>
            </a: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不做一百分家长</a:t>
            </a:r>
            <a:endParaRPr lang="en-US" altLang="zh-CN" sz="28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spcAft>
                <a:spcPts val="600"/>
              </a:spcAft>
              <a:buFontTx/>
              <a:buNone/>
              <a:defRPr/>
            </a:pPr>
            <a:r>
              <a:rPr lang="zh-CN" altLang="en-US" sz="2400" dirty="0">
                <a:solidFill>
                  <a:srgbClr val="B80000"/>
                </a:solidFill>
                <a:latin typeface="微软雅黑" pitchFamily="34" charset="-122"/>
                <a:ea typeface="微软雅黑" pitchFamily="34" charset="-122"/>
              </a:rPr>
              <a:t>■  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网络是工具，不是玩具</a:t>
            </a:r>
            <a:endParaRPr lang="en-US" altLang="zh-CN" sz="24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marL="355600" indent="-355600">
              <a:spcAft>
                <a:spcPts val="600"/>
              </a:spcAft>
              <a:buFontTx/>
              <a:buNone/>
              <a:defRPr/>
            </a:pPr>
            <a:r>
              <a:rPr lang="zh-CN" altLang="en-US" sz="2400" dirty="0">
                <a:solidFill>
                  <a:srgbClr val="B80000"/>
                </a:solidFill>
                <a:latin typeface="微软雅黑" pitchFamily="34" charset="-122"/>
                <a:ea typeface="微软雅黑" pitchFamily="34" charset="-122"/>
              </a:rPr>
              <a:t>■  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丰富的经历是人成长的重要课程，要让孩子去经历更多的事，最好是有挫折。一帆风顺的生活是不能造就出优秀的人才的。</a:t>
            </a:r>
            <a:endParaRPr lang="en-US" altLang="zh-CN" sz="24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spcAft>
                <a:spcPts val="0"/>
              </a:spcAft>
              <a:buFontTx/>
              <a:buNone/>
              <a:defRPr/>
            </a:pPr>
            <a:r>
              <a:rPr lang="zh-CN" altLang="en-US" sz="2400" dirty="0">
                <a:solidFill>
                  <a:srgbClr val="B80000"/>
                </a:solidFill>
                <a:latin typeface="微软雅黑" pitchFamily="34" charset="-122"/>
                <a:ea typeface="微软雅黑" pitchFamily="34" charset="-122"/>
              </a:rPr>
              <a:t>■ 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3200" b="1" dirty="0">
                <a:latin typeface="微软雅黑" pitchFamily="34" charset="-122"/>
                <a:ea typeface="微软雅黑" pitchFamily="34" charset="-122"/>
              </a:rPr>
              <a:t>热爱运动</a:t>
            </a:r>
            <a:endParaRPr lang="en-US" altLang="zh-CN" sz="3200" b="1" dirty="0"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049" name="Picture 2" descr="C:\Users\x201i\Desktop\5.jpg"/>
          <p:cNvPicPr>
            <a:picLocks noChangeAspect="1" noChangeArrowheads="1"/>
          </p:cNvPicPr>
          <p:nvPr/>
        </p:nvPicPr>
        <p:blipFill>
          <a:blip r:embed="rId2" cstate="print"/>
          <a:srcRect l="2866" r="2962"/>
          <a:stretch>
            <a:fillRect/>
          </a:stretch>
        </p:blipFill>
        <p:spPr bwMode="auto">
          <a:xfrm>
            <a:off x="0" y="-20638"/>
            <a:ext cx="4643438" cy="5735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剪去单角的矩形 4"/>
          <p:cNvSpPr/>
          <p:nvPr/>
        </p:nvSpPr>
        <p:spPr>
          <a:xfrm>
            <a:off x="5500688" y="1603375"/>
            <a:ext cx="3643312" cy="1225550"/>
          </a:xfrm>
          <a:prstGeom prst="snip1Rect">
            <a:avLst/>
          </a:prstGeom>
          <a:solidFill>
            <a:srgbClr val="B23C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Tx/>
              <a:buNone/>
              <a:defRPr/>
            </a:pPr>
            <a:r>
              <a:rPr lang="zh-CN" altLang="en-US" sz="6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备考篇</a:t>
            </a:r>
          </a:p>
        </p:txBody>
      </p:sp>
      <p:sp>
        <p:nvSpPr>
          <p:cNvPr id="8" name="TextBox 5"/>
          <p:cNvSpPr txBox="1">
            <a:spLocks noChangeArrowheads="1"/>
          </p:cNvSpPr>
          <p:nvPr/>
        </p:nvSpPr>
        <p:spPr bwMode="auto">
          <a:xfrm>
            <a:off x="4938713" y="3214688"/>
            <a:ext cx="4133850" cy="5238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>
              <a:buFontTx/>
              <a:buNone/>
              <a:defRPr/>
            </a:pP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和孩子一起进入冲刺阶段</a:t>
            </a:r>
          </a:p>
        </p:txBody>
      </p:sp>
    </p:spTree>
  </p:cSld>
  <p:clrMapOvr>
    <a:masterClrMapping/>
  </p:clrMapOvr>
  <p:transition>
    <p:zoom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073" name="Picture 2" descr="C:\Users\x201i\Desktop\2 (1)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4288"/>
            <a:ext cx="9144000" cy="5729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标题 1"/>
          <p:cNvSpPr txBox="1"/>
          <p:nvPr/>
        </p:nvSpPr>
        <p:spPr bwMode="auto">
          <a:xfrm>
            <a:off x="285750" y="223838"/>
            <a:ext cx="8259763" cy="11207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>
              <a:buFontTx/>
              <a:buNone/>
              <a:defRPr/>
            </a:pPr>
            <a:r>
              <a:rPr lang="zh-CN" altLang="en-US" sz="36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孩子成功撞线</a:t>
            </a:r>
            <a:r>
              <a:rPr lang="en-US" altLang="zh-CN" sz="36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——</a:t>
            </a:r>
            <a:r>
              <a:rPr lang="zh-CN" altLang="en-US" sz="36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考取</a:t>
            </a:r>
            <a:r>
              <a:rPr lang="zh-CN" altLang="en-US" sz="54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心仪</a:t>
            </a:r>
            <a:r>
              <a:rPr lang="zh-CN" altLang="en-US" sz="36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的大学</a:t>
            </a:r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122" name="组合 11"/>
          <p:cNvGrpSpPr>
            <a:grpSpLocks/>
          </p:cNvGrpSpPr>
          <p:nvPr/>
        </p:nvGrpSpPr>
        <p:grpSpPr bwMode="auto">
          <a:xfrm>
            <a:off x="1371600" y="3703638"/>
            <a:ext cx="6324600" cy="1833562"/>
            <a:chOff x="1219200" y="3276600"/>
            <a:chExt cx="6324600" cy="2200275"/>
          </a:xfrm>
        </p:grpSpPr>
        <p:pic>
          <p:nvPicPr>
            <p:cNvPr id="133123" name="Picture 2" descr="C:\Documents and Settings\Owner\My Documents\My Pictures\256_498919_ca1e1ed7d466e3f_副本_副本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219200" y="3657600"/>
              <a:ext cx="1019175" cy="1666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33124" name="Picture 3" descr="C:\Documents and Settings\Owner\My Documents\My Pictures\256_498919_ca1e、e3f_副本_副本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743200" y="3276600"/>
              <a:ext cx="1190625" cy="2200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33125" name="Picture 4" descr="C:\Documents and Settings\Owner\My Documents\My Pictures\256_498919_ca1d7d66e3f_副本_副本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6553200" y="3733800"/>
              <a:ext cx="990600" cy="15716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33126" name="Picture 5" descr="C:\Documents and Settings\Owner\My Documents\My Pictures\256_498919_ca1d7d466e3f_副本_副本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4572000" y="3352800"/>
              <a:ext cx="1466850" cy="2057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33127" name="Picture 6" descr="C:\Documents and Settings\Owner\My Documents\My Pictures\u=1373653399,429047420&amp;fm=51&amp;gp=0_副本_副本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057275" y="3683000"/>
            <a:ext cx="1514475" cy="746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28" name="Picture 7" descr="C:\Documents and Settings\Owner\My Documents\My Pictures\u=1373653399,429047420&amp;fm=51&amp;gp=0_副本_副本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686050" y="3417888"/>
            <a:ext cx="1600200" cy="78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29" name="Picture 8" descr="C:\Documents and Settings\Owner\My Documents\My Pictures\u=1373653399,429047420&amp;fm=51&amp;gp=0_副本_副本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548188" y="3425825"/>
            <a:ext cx="1666875" cy="884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30" name="Picture 9" descr="C:\Documents and Settings\Owner\My Documents\My Pictures\u=1373653399,429047420&amp;fm=51&amp;gp=0_副本_副本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357938" y="3790950"/>
            <a:ext cx="1641475" cy="698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31" name="Picture 11" descr="E:\ppt模板\个人作品\素材\b3ef76c641c8434f9d163d18_副本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8482013" y="0"/>
            <a:ext cx="661987" cy="536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标题 1"/>
          <p:cNvSpPr txBox="1"/>
          <p:nvPr/>
        </p:nvSpPr>
        <p:spPr>
          <a:xfrm>
            <a:off x="6875463" y="4225925"/>
            <a:ext cx="730250" cy="595313"/>
          </a:xfrm>
          <a:prstGeom prst="rect">
            <a:avLst/>
          </a:prstGeom>
        </p:spPr>
        <p:txBody>
          <a:bodyPr/>
          <a:lstStyle/>
          <a:p>
            <a:pPr>
              <a:buFontTx/>
              <a:buNone/>
              <a:defRPr/>
            </a:pPr>
            <a:r>
              <a:rPr lang="zh-CN" altLang="en-US" sz="3600" b="1" kern="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您</a:t>
            </a:r>
          </a:p>
        </p:txBody>
      </p:sp>
      <p:sp>
        <p:nvSpPr>
          <p:cNvPr id="128009" name="矩形 13"/>
          <p:cNvSpPr>
            <a:spLocks noChangeArrowheads="1"/>
          </p:cNvSpPr>
          <p:nvPr/>
        </p:nvSpPr>
        <p:spPr bwMode="auto">
          <a:xfrm>
            <a:off x="1500188" y="4195763"/>
            <a:ext cx="64611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3600" b="1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感</a:t>
            </a:r>
          </a:p>
        </p:txBody>
      </p:sp>
      <p:sp>
        <p:nvSpPr>
          <p:cNvPr id="15" name="矩形 14"/>
          <p:cNvSpPr/>
          <p:nvPr/>
        </p:nvSpPr>
        <p:spPr>
          <a:xfrm>
            <a:off x="3162300" y="3952875"/>
            <a:ext cx="646113" cy="64611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Tx/>
              <a:buNone/>
              <a:defRPr/>
            </a:pPr>
            <a:r>
              <a:rPr lang="zh-CN" altLang="en-US" sz="3600" b="1" kern="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谢</a:t>
            </a:r>
            <a:endParaRPr lang="zh-CN" altLang="en-US" sz="1400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8011" name="矩形 15"/>
          <p:cNvSpPr>
            <a:spLocks noChangeArrowheads="1"/>
          </p:cNvSpPr>
          <p:nvPr/>
        </p:nvSpPr>
        <p:spPr bwMode="auto">
          <a:xfrm>
            <a:off x="5078413" y="4098925"/>
            <a:ext cx="646112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3600" b="1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有</a:t>
            </a:r>
          </a:p>
        </p:txBody>
      </p:sp>
      <p:sp>
        <p:nvSpPr>
          <p:cNvPr id="133136" name="WordArt 12"/>
          <p:cNvSpPr>
            <a:spLocks noChangeArrowheads="1" noChangeShapeType="1" noTextEdit="1"/>
          </p:cNvSpPr>
          <p:nvPr/>
        </p:nvSpPr>
        <p:spPr bwMode="auto">
          <a:xfrm>
            <a:off x="500063" y="1057275"/>
            <a:ext cx="8143875" cy="1204913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zh-CN" altLang="en-US" sz="3600" b="1" kern="10" spc="-360">
                <a:ln w="19050">
                  <a:solidFill>
                    <a:srgbClr val="FFCC00"/>
                  </a:solidFill>
                  <a:round/>
                  <a:headEnd/>
                  <a:tailEnd/>
                </a:ln>
                <a:solidFill>
                  <a:srgbClr val="C00000"/>
                </a:solidFill>
                <a:effectLst>
                  <a:outerShdw dist="35921" dir="2700000" algn="ctr" rotWithShape="0">
                    <a:srgbClr val="990000"/>
                  </a:outerShdw>
                </a:effectLst>
                <a:latin typeface="微软雅黑"/>
                <a:ea typeface="微软雅黑"/>
              </a:rPr>
              <a:t>陪 孩子走过高中三年</a:t>
            </a:r>
          </a:p>
        </p:txBody>
      </p:sp>
    </p:spTree>
  </p:cSld>
  <p:clrMapOvr>
    <a:masterClrMapping/>
  </p:clrMapOvr>
  <p:transition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280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80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800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280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80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80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280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280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28009" grpId="0"/>
      <p:bldP spid="15" grpId="0"/>
      <p:bldP spid="1280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81" name="Picture 7" descr="C:\Documents and Settings\Administrator\桌面\墙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4288" y="0"/>
            <a:ext cx="9274176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等腰三角形 7"/>
          <p:cNvSpPr/>
          <p:nvPr/>
        </p:nvSpPr>
        <p:spPr>
          <a:xfrm rot="16200000" flipH="1">
            <a:off x="2812678" y="-211485"/>
            <a:ext cx="90487" cy="1331913"/>
          </a:xfrm>
          <a:prstGeom prst="triangle">
            <a:avLst/>
          </a:prstGeom>
          <a:solidFill>
            <a:srgbClr val="9C75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pic>
        <p:nvPicPr>
          <p:cNvPr id="71683" name="Picture 2" descr="C:\Documents and Settings\Administrator\桌面\psd8388.png"/>
          <p:cNvPicPr>
            <a:picLocks noChangeAspect="1" noChangeArrowheads="1"/>
          </p:cNvPicPr>
          <p:nvPr/>
        </p:nvPicPr>
        <p:blipFill>
          <a:blip r:embed="rId3" cstate="print"/>
          <a:srcRect l="28059" t="29604" r="28070" b="24886"/>
          <a:stretch>
            <a:fillRect/>
          </a:stretch>
        </p:blipFill>
        <p:spPr bwMode="auto">
          <a:xfrm>
            <a:off x="3529013" y="974725"/>
            <a:ext cx="6443662" cy="4264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等腰三角形 13"/>
          <p:cNvSpPr/>
          <p:nvPr/>
        </p:nvSpPr>
        <p:spPr>
          <a:xfrm rot="5400000">
            <a:off x="5642768" y="-256728"/>
            <a:ext cx="90487" cy="1331912"/>
          </a:xfrm>
          <a:prstGeom prst="triangle">
            <a:avLst/>
          </a:prstGeom>
          <a:solidFill>
            <a:srgbClr val="9C75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pic>
        <p:nvPicPr>
          <p:cNvPr id="71686" name="Picture 2" descr="C:\Documents and Settings\Administrator\桌面\psd8388.png"/>
          <p:cNvPicPr>
            <a:picLocks noChangeAspect="1" noChangeArrowheads="1"/>
          </p:cNvPicPr>
          <p:nvPr/>
        </p:nvPicPr>
        <p:blipFill>
          <a:blip r:embed="rId3" cstate="print"/>
          <a:srcRect l="28059" t="29604" r="28070" b="24886"/>
          <a:stretch>
            <a:fillRect/>
          </a:stretch>
        </p:blipFill>
        <p:spPr bwMode="auto">
          <a:xfrm>
            <a:off x="-468313" y="1695450"/>
            <a:ext cx="5108576" cy="2674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8620" name="TextBox 11"/>
          <p:cNvSpPr txBox="1">
            <a:spLocks noChangeArrowheads="1"/>
          </p:cNvSpPr>
          <p:nvPr/>
        </p:nvSpPr>
        <p:spPr bwMode="auto">
          <a:xfrm>
            <a:off x="1591563" y="4834731"/>
            <a:ext cx="3130550" cy="769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zh-CN" altLang="en-US" sz="4400" b="1" dirty="0" smtClean="0">
                <a:solidFill>
                  <a:srgbClr val="9C7530"/>
                </a:solidFill>
                <a:effectLst>
                  <a:glow rad="63500">
                    <a:srgbClr val="FFC000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  <a:cs typeface="+mj-cs"/>
              </a:rPr>
              <a:t>感谢有你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231480" y="5144294"/>
            <a:ext cx="4244975" cy="4603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让我们的学习生活如此快乐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71691" name="Picture 11" descr="E:\USER\Documents\Tencent Files\591374670\FileRecv\MobileFile\IMG_4654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27060" y="1192065"/>
            <a:ext cx="4513203" cy="3384902"/>
          </a:xfrm>
          <a:prstGeom prst="rect">
            <a:avLst/>
          </a:prstGeom>
          <a:noFill/>
        </p:spPr>
      </p:pic>
      <p:pic>
        <p:nvPicPr>
          <p:cNvPr id="71692" name="Picture 12" descr="E:\USER\Documents\Tencent Files\591374670\FileRecv\MobileFile\IMG_4658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703368" y="1159576"/>
            <a:ext cx="4556520" cy="3417391"/>
          </a:xfrm>
          <a:prstGeom prst="rect">
            <a:avLst/>
          </a:prstGeom>
          <a:noFill/>
        </p:spPr>
      </p:pic>
    </p:spTree>
  </p:cSld>
  <p:clrMapOvr>
    <a:masterClrMapping/>
  </p:clrMapOvr>
  <p:transition spd="slow">
    <p:checker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705" name="Picture 7" descr="C:\Documents and Settings\Administrator\桌面\墙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14288" y="0"/>
            <a:ext cx="9274176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2706" name="Picture 6" descr="C:\Documents and Settings\Administrator\桌面\psd8388.png"/>
          <p:cNvPicPr>
            <a:picLocks noChangeAspect="1" noChangeArrowheads="1"/>
          </p:cNvPicPr>
          <p:nvPr/>
        </p:nvPicPr>
        <p:blipFill>
          <a:blip r:embed="rId4" cstate="print"/>
          <a:srcRect t="45357" r="92780" b="43452"/>
          <a:stretch>
            <a:fillRect/>
          </a:stretch>
        </p:blipFill>
        <p:spPr bwMode="auto">
          <a:xfrm>
            <a:off x="-4213225" y="1947863"/>
            <a:ext cx="825500" cy="852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等腰三角形 7"/>
          <p:cNvSpPr/>
          <p:nvPr/>
        </p:nvSpPr>
        <p:spPr>
          <a:xfrm rot="16200000" flipH="1">
            <a:off x="2455863" y="-139700"/>
            <a:ext cx="90487" cy="1331913"/>
          </a:xfrm>
          <a:prstGeom prst="triangle">
            <a:avLst/>
          </a:prstGeom>
          <a:solidFill>
            <a:srgbClr val="9C75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pic>
        <p:nvPicPr>
          <p:cNvPr id="72708" name="Picture 2" descr="C:\Documents and Settings\Administrator\桌面\psd8388.png"/>
          <p:cNvPicPr>
            <a:picLocks noChangeAspect="1" noChangeArrowheads="1"/>
          </p:cNvPicPr>
          <p:nvPr/>
        </p:nvPicPr>
        <p:blipFill>
          <a:blip r:embed="rId5" cstate="print"/>
          <a:srcRect l="28059" t="29604" r="28070" b="24886"/>
          <a:stretch>
            <a:fillRect/>
          </a:stretch>
        </p:blipFill>
        <p:spPr bwMode="auto">
          <a:xfrm>
            <a:off x="-612775" y="1831975"/>
            <a:ext cx="4830763" cy="2970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等腰三角形 13"/>
          <p:cNvSpPr/>
          <p:nvPr/>
        </p:nvSpPr>
        <p:spPr>
          <a:xfrm rot="5400000">
            <a:off x="6381750" y="-139699"/>
            <a:ext cx="90487" cy="1331912"/>
          </a:xfrm>
          <a:prstGeom prst="triangle">
            <a:avLst/>
          </a:prstGeom>
          <a:solidFill>
            <a:srgbClr val="9C75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pic>
        <p:nvPicPr>
          <p:cNvPr id="72710" name="Picture 2" descr="C:\Documents and Settings\Administrator\桌面\psd8388.png"/>
          <p:cNvPicPr>
            <a:picLocks noChangeAspect="1" noChangeArrowheads="1"/>
          </p:cNvPicPr>
          <p:nvPr/>
        </p:nvPicPr>
        <p:blipFill>
          <a:blip r:embed="rId5" cstate="print"/>
          <a:srcRect l="28059" t="29604" r="28070" b="24886"/>
          <a:stretch>
            <a:fillRect/>
          </a:stretch>
        </p:blipFill>
        <p:spPr bwMode="auto">
          <a:xfrm>
            <a:off x="2752725" y="642938"/>
            <a:ext cx="7580313" cy="4416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2716" name="Picture 12" descr="E:\USER\Documents\Tencent Files\591374670\FileRecv\MobileFile\IMG_4657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79512" y="54892"/>
            <a:ext cx="4118187" cy="5490915"/>
          </a:xfrm>
          <a:prstGeom prst="rect">
            <a:avLst/>
          </a:prstGeom>
          <a:noFill/>
        </p:spPr>
      </p:pic>
      <p:pic>
        <p:nvPicPr>
          <p:cNvPr id="72717" name="Picture 13" descr="E:\USER\Documents\Tencent Files\591374670\FileRecv\MobileFile\IMG_5024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499992" y="-1100"/>
            <a:ext cx="4248472" cy="5664628"/>
          </a:xfrm>
          <a:prstGeom prst="rect">
            <a:avLst/>
          </a:prstGeom>
          <a:noFill/>
        </p:spPr>
      </p:pic>
    </p:spTree>
  </p:cSld>
  <p:clrMapOvr>
    <a:masterClrMapping/>
  </p:clrMapOvr>
  <p:transition spd="slow">
    <p:checker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753" name="Picture 7" descr="C:\Documents and Settings\Administrator\桌面\墙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4288" y="0"/>
            <a:ext cx="9274176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等腰三角形 7"/>
          <p:cNvSpPr/>
          <p:nvPr/>
        </p:nvSpPr>
        <p:spPr>
          <a:xfrm rot="16200000" flipH="1">
            <a:off x="2528888" y="4762"/>
            <a:ext cx="90488" cy="1331913"/>
          </a:xfrm>
          <a:prstGeom prst="triangle">
            <a:avLst/>
          </a:prstGeom>
          <a:solidFill>
            <a:srgbClr val="9C75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4" name="等腰三角形 13"/>
          <p:cNvSpPr/>
          <p:nvPr/>
        </p:nvSpPr>
        <p:spPr>
          <a:xfrm rot="5400000">
            <a:off x="6381750" y="4763"/>
            <a:ext cx="90488" cy="1331912"/>
          </a:xfrm>
          <a:prstGeom prst="triangle">
            <a:avLst/>
          </a:prstGeom>
          <a:solidFill>
            <a:srgbClr val="9C75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pic>
        <p:nvPicPr>
          <p:cNvPr id="74756" name="Picture 2" descr="C:\Documents and Settings\Administrator\桌面\psd8388.png"/>
          <p:cNvPicPr>
            <a:picLocks noChangeAspect="1" noChangeArrowheads="1"/>
          </p:cNvPicPr>
          <p:nvPr/>
        </p:nvPicPr>
        <p:blipFill>
          <a:blip r:embed="rId3" cstate="print"/>
          <a:srcRect l="28059" t="29604" r="28070" b="24886"/>
          <a:stretch>
            <a:fillRect/>
          </a:stretch>
        </p:blipFill>
        <p:spPr bwMode="auto">
          <a:xfrm>
            <a:off x="5364163" y="2743200"/>
            <a:ext cx="3130550" cy="3498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4757" name="Picture 2" descr="C:\Documents and Settings\Administrator\桌面\psd8388.png"/>
          <p:cNvPicPr>
            <a:picLocks noChangeAspect="1" noChangeArrowheads="1"/>
          </p:cNvPicPr>
          <p:nvPr/>
        </p:nvPicPr>
        <p:blipFill>
          <a:blip r:embed="rId3" cstate="print"/>
          <a:srcRect l="28059" t="29604" r="28070" b="24886"/>
          <a:stretch>
            <a:fillRect/>
          </a:stretch>
        </p:blipFill>
        <p:spPr bwMode="auto">
          <a:xfrm>
            <a:off x="107950" y="660400"/>
            <a:ext cx="5006975" cy="5868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TextBox 15"/>
          <p:cNvSpPr txBox="1"/>
          <p:nvPr/>
        </p:nvSpPr>
        <p:spPr>
          <a:xfrm>
            <a:off x="4356100" y="2281238"/>
            <a:ext cx="3584575" cy="46196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是我们飞翔的一双翅膀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74761" name="Picture 2" descr="E:\USER\Desktop\IMG_8316.JPG"/>
          <p:cNvPicPr>
            <a:picLocks noChangeAspect="1" noChangeArrowheads="1"/>
          </p:cNvPicPr>
          <p:nvPr/>
        </p:nvPicPr>
        <p:blipFill>
          <a:blip r:embed="rId4" cstate="print"/>
          <a:srcRect l="4984" t="3255" r="9323" b="3729"/>
          <a:stretch>
            <a:fillRect/>
          </a:stretch>
        </p:blipFill>
        <p:spPr bwMode="auto">
          <a:xfrm>
            <a:off x="1592263" y="1778000"/>
            <a:ext cx="1952625" cy="282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4762" name="Picture 3" descr="E:\USER\Desktop\IMG_8318.JPG"/>
          <p:cNvPicPr>
            <a:picLocks noChangeAspect="1" noChangeArrowheads="1"/>
          </p:cNvPicPr>
          <p:nvPr/>
        </p:nvPicPr>
        <p:blipFill>
          <a:blip r:embed="rId5" cstate="print"/>
          <a:srcRect l="10045" t="5966" r="12938" b="7120"/>
          <a:stretch>
            <a:fillRect/>
          </a:stretch>
        </p:blipFill>
        <p:spPr bwMode="auto">
          <a:xfrm>
            <a:off x="6310313" y="3387725"/>
            <a:ext cx="1141412" cy="1717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4763" name="Picture 11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115616" y="1293709"/>
            <a:ext cx="2858768" cy="38116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11"/>
          <p:cNvPicPr>
            <a:picLocks noChangeAspect="1" noChangeArrowheads="1"/>
          </p:cNvPicPr>
          <p:nvPr/>
        </p:nvPicPr>
        <p:blipFill>
          <a:blip r:embed="rId7" cstate="print"/>
          <a:srcRect l="8247" t="6185" r="5156" b="4125"/>
          <a:stretch>
            <a:fillRect/>
          </a:stretch>
        </p:blipFill>
        <p:spPr bwMode="auto">
          <a:xfrm>
            <a:off x="6156176" y="3289548"/>
            <a:ext cx="1512168" cy="20882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>
    <p:checker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34146" name="Picture 2" descr="E:\USER\Documents\Tencent Files\591374670\FileRecv\MobileFile\IMG_487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5715000"/>
          </a:xfrm>
          <a:prstGeom prst="rect">
            <a:avLst/>
          </a:prstGeom>
          <a:noFill/>
        </p:spPr>
      </p:pic>
    </p:spTree>
  </p:cSld>
  <p:clrMapOvr>
    <a:masterClrMapping/>
  </p:clrMapOvr>
  <p:transition>
    <p:zoom/>
  </p:transition>
</p:sld>
</file>

<file path=ppt/theme/theme1.xml><?xml version="1.0" encoding="utf-8"?>
<a:theme xmlns:a="http://schemas.openxmlformats.org/drawingml/2006/main" name="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_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3_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主题">
  <a:themeElements>
    <a:clrScheme name="Office 主题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 主题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Office 主题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主题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主题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主题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主题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主题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主题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主题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主题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主题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主题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主题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1264</TotalTime>
  <Pages>0</Pages>
  <Words>1429</Words>
  <Characters>0</Characters>
  <Application>Microsoft Office PowerPoint</Application>
  <DocSecurity>0</DocSecurity>
  <PresentationFormat>全屏显示(16:10)</PresentationFormat>
  <Lines>0</Lines>
  <Paragraphs>185</Paragraphs>
  <Slides>58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6</vt:i4>
      </vt:variant>
      <vt:variant>
        <vt:lpstr>幻灯片标题</vt:lpstr>
      </vt:variant>
      <vt:variant>
        <vt:i4>58</vt:i4>
      </vt:variant>
    </vt:vector>
  </HeadingPairs>
  <TitlesOfParts>
    <vt:vector size="76" baseType="lpstr">
      <vt:lpstr>Arial</vt:lpstr>
      <vt:lpstr>宋体</vt:lpstr>
      <vt:lpstr>Wingdings</vt:lpstr>
      <vt:lpstr>宋体</vt:lpstr>
      <vt:lpstr>Calibri</vt:lpstr>
      <vt:lpstr>微软雅黑</vt:lpstr>
      <vt:lpstr>华文行楷</vt:lpstr>
      <vt:lpstr>黑体</vt:lpstr>
      <vt:lpstr>微软雅黑</vt:lpstr>
      <vt:lpstr>Arial</vt:lpstr>
      <vt:lpstr>宋体</vt:lpstr>
      <vt:lpstr>微软雅黑</vt:lpstr>
      <vt:lpstr>默认设计模板</vt:lpstr>
      <vt:lpstr>Office 主题​​</vt:lpstr>
      <vt:lpstr>1_Office 主题​​</vt:lpstr>
      <vt:lpstr>2_Office 主题​​</vt:lpstr>
      <vt:lpstr>3_Office 主题​​</vt:lpstr>
      <vt:lpstr>Office 主题</vt:lpstr>
      <vt:lpstr>幻灯片 1</vt:lpstr>
      <vt:lpstr>幻灯片 2</vt:lpstr>
      <vt:lpstr>幻灯片 3</vt:lpstr>
      <vt:lpstr>班级基本情况</vt:lpstr>
      <vt:lpstr>幻灯片 5</vt:lpstr>
      <vt:lpstr>幻灯片 6</vt:lpstr>
      <vt:lpstr>幻灯片 7</vt:lpstr>
      <vt:lpstr>幻灯片 8</vt:lpstr>
      <vt:lpstr>幻灯片 9</vt:lpstr>
      <vt:lpstr>幻灯片 10</vt:lpstr>
      <vt:lpstr>幻灯片 11</vt:lpstr>
      <vt:lpstr>幻灯片 12</vt:lpstr>
      <vt:lpstr>幻灯片 13</vt:lpstr>
      <vt:lpstr>幻灯片 14</vt:lpstr>
      <vt:lpstr>幻灯片 15</vt:lpstr>
      <vt:lpstr>幻灯片 16</vt:lpstr>
      <vt:lpstr>幻灯片 17</vt:lpstr>
      <vt:lpstr>幻灯片 18</vt:lpstr>
      <vt:lpstr>幻灯片 19</vt:lpstr>
      <vt:lpstr>幻灯片 20</vt:lpstr>
      <vt:lpstr>幻灯片 21</vt:lpstr>
      <vt:lpstr>幻灯片 22</vt:lpstr>
      <vt:lpstr>幻灯片 23</vt:lpstr>
      <vt:lpstr>幻灯片 24</vt:lpstr>
      <vt:lpstr>一、高考科目           语、数、英（150分/科；5节/周）             物、化、生（100分/科；4节/周）</vt:lpstr>
      <vt:lpstr>幻灯片 26</vt:lpstr>
      <vt:lpstr>幻灯片 27</vt:lpstr>
      <vt:lpstr>幻灯片 28</vt:lpstr>
      <vt:lpstr>幻灯片 29</vt:lpstr>
      <vt:lpstr>幻灯片 30</vt:lpstr>
      <vt:lpstr>幻灯片 31</vt:lpstr>
      <vt:lpstr>幻灯片 32</vt:lpstr>
      <vt:lpstr>幻灯片 33</vt:lpstr>
      <vt:lpstr>幻灯片 34</vt:lpstr>
      <vt:lpstr>幻灯片 35</vt:lpstr>
      <vt:lpstr>幻灯片 36</vt:lpstr>
      <vt:lpstr>幻灯片 37</vt:lpstr>
      <vt:lpstr>幻灯片 38</vt:lpstr>
      <vt:lpstr>幻灯片 39</vt:lpstr>
      <vt:lpstr>改变学习方式</vt:lpstr>
      <vt:lpstr>幻灯片 41</vt:lpstr>
      <vt:lpstr>家长，您了解您的孩子吗？</vt:lpstr>
      <vt:lpstr>幻灯片 43</vt:lpstr>
      <vt:lpstr>幻灯片 44</vt:lpstr>
      <vt:lpstr>幻灯片 45</vt:lpstr>
      <vt:lpstr>幻灯片 46</vt:lpstr>
      <vt:lpstr>幻灯片 47</vt:lpstr>
      <vt:lpstr>幻灯片 48</vt:lpstr>
      <vt:lpstr>幻灯片 49</vt:lpstr>
      <vt:lpstr>幻灯片 50</vt:lpstr>
      <vt:lpstr>幻灯片 51</vt:lpstr>
      <vt:lpstr>幻灯片 52</vt:lpstr>
      <vt:lpstr>幻灯片 53</vt:lpstr>
      <vt:lpstr>幻灯片 54</vt:lpstr>
      <vt:lpstr>幻灯片 55</vt:lpstr>
      <vt:lpstr>幻灯片 56</vt:lpstr>
      <vt:lpstr>幻灯片 57</vt:lpstr>
      <vt:lpstr>幻灯片 58</vt:lpstr>
    </vt:vector>
  </TitlesOfParts>
  <LinksUpToDate>false</LinksUpToDate>
  <CharactersWithSpaces>0</CharactersWithSpaces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高一下文科班第一次家长会</dc:title>
  <dc:subject>陪孩子走过高中三年</dc:subject>
  <dc:creator>徐怡华</dc:creator>
  <dc:description>20130424 20160427</dc:description>
  <cp:lastModifiedBy>USER</cp:lastModifiedBy>
  <cp:revision>866</cp:revision>
  <dcterms:created xsi:type="dcterms:W3CDTF">2009-11-11T00:24:43Z</dcterms:created>
  <dcterms:modified xsi:type="dcterms:W3CDTF">2016-04-27T11:20:00Z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2052-10.1.0.5603</vt:lpwstr>
  </property>
</Properties>
</file>